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68" r:id="rId2"/>
    <p:sldId id="269" r:id="rId3"/>
    <p:sldId id="257" r:id="rId4"/>
    <p:sldId id="271" r:id="rId5"/>
    <p:sldId id="259" r:id="rId6"/>
    <p:sldId id="270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87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88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9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3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6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7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1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6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0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1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85800"/>
            <a:ext cx="9448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accent5">
                    <a:lumMod val="75000"/>
                  </a:schemeClr>
                </a:solidFill>
              </a:rPr>
              <a:t>আধুনিক</a:t>
            </a:r>
            <a:r>
              <a:rPr lang="en-GB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</a:rPr>
              <a:t>ভারতের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</a:rPr>
              <a:t>শিল্পী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</a:rPr>
              <a:t> ও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</a:rPr>
              <a:t>শিল্প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99400F0-E228-4BAA-EBB1-D5E3E9404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0" y="3200400"/>
            <a:ext cx="4481513" cy="327536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103079-AB3B-25A8-5ED6-1BBD08CA239B}"/>
              </a:ext>
            </a:extLst>
          </p:cNvPr>
          <p:cNvSpPr txBox="1"/>
          <p:nvPr/>
        </p:nvSpPr>
        <p:spPr>
          <a:xfrm>
            <a:off x="571500" y="1400949"/>
            <a:ext cx="104775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শিল্প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 </a:t>
            </a:r>
            <a:r>
              <a:rPr lang="as-IN" dirty="0"/>
              <a:t>কল্পনা ও বাস্তবের </a:t>
            </a:r>
            <a:r>
              <a:rPr lang="en-GB" dirty="0" err="1"/>
              <a:t>মেলবন্ধন</a:t>
            </a:r>
            <a:r>
              <a:rPr lang="en-GB" dirty="0"/>
              <a:t> ।</a:t>
            </a:r>
            <a:r>
              <a:rPr lang="as-IN" dirty="0"/>
              <a:t> প্রকৃতি কর্তৃক সৃষ্ট রূপ রস সৌন্দর্য হৃদয়নাভুতি বুদ্ধি দিয়ে নিজ ভাব রসে সঞ্চিত করে তার নান্দনিক রূপ প্রকাশকেই বলে শিল্প । কবি রবীন্দ্রনাথ ঠাকুর বলেছেন  - 'আমাদের উপলব্ধিতেই শিল্পের সৃষ্টি'। যেহেতু আনন্দের কোনো সীমাবদ্ধতা নেই, তাই শিল্পেরও কোনো সীমাবদ্ধতা নেই।  সময়ের সাথে সাথে বিভিন্ন জায়গায় বিভিন্ন ধরনের </a:t>
            </a:r>
            <a:r>
              <a:rPr lang="en-GB" dirty="0"/>
              <a:t> </a:t>
            </a:r>
            <a:r>
              <a:rPr lang="en-GB" dirty="0" err="1"/>
              <a:t>শিল্প</a:t>
            </a:r>
            <a:r>
              <a:rPr lang="en-GB" dirty="0"/>
              <a:t> </a:t>
            </a:r>
            <a:r>
              <a:rPr lang="as-IN" dirty="0"/>
              <a:t>সৃষ্টি হয়ে গেছে। ভারতেও একাধিক শিল্পের সৃষ্টি হয়েছে ।আমরা সকলেই জানি ভারত একটি বৈচিত্রপূর্ণ দেশ তাই ভারতের শিল্প বেশ সমৃদ্ধ। প্রাচীন মধ্য ও আধুনিক যুগের অজস্র শিল্পকলা ভারতকে অলংকৃত করেছে। তেমনই ভারতীয় শিল্পকলার ক্ষেত্রে একটি গুরুত্বপূর্ণ অধ্যায় হল আধুনিক ভারতের শিল্পী ও শিল্প।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2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A6F53-E753-FB2F-AD5E-FB5C6672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2" y="236473"/>
            <a:ext cx="7310438" cy="1668462"/>
          </a:xfrm>
        </p:spPr>
        <p:txBody>
          <a:bodyPr/>
          <a:lstStyle/>
          <a:p>
            <a:r>
              <a:rPr lang="en-GB" b="1" i="1" dirty="0"/>
              <a:t>রবীন্দ্রনাথ </a:t>
            </a:r>
            <a:r>
              <a:rPr lang="en-GB" b="1" i="1" dirty="0" err="1"/>
              <a:t>ঠাকুর</a:t>
            </a:r>
            <a:r>
              <a:rPr lang="en-GB" b="1" i="1" dirty="0"/>
              <a:t>: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757E78-9414-F94E-41AB-66BE1FB9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22" y="1070704"/>
            <a:ext cx="7966604" cy="12601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১৮৬১ </a:t>
            </a:r>
            <a:r>
              <a:rPr lang="en-GB" dirty="0" err="1"/>
              <a:t>খ্রিস্টাব্দে</a:t>
            </a:r>
            <a:r>
              <a:rPr lang="en-GB" dirty="0"/>
              <a:t> ৮ </a:t>
            </a:r>
            <a:r>
              <a:rPr lang="en-GB" dirty="0" err="1"/>
              <a:t>মে</a:t>
            </a:r>
            <a:r>
              <a:rPr lang="en-GB" dirty="0"/>
              <a:t> </a:t>
            </a:r>
            <a:r>
              <a:rPr lang="en-GB" dirty="0" err="1"/>
              <a:t>জোড়াসাঁকোড়</a:t>
            </a:r>
            <a:r>
              <a:rPr lang="en-GB" dirty="0"/>
              <a:t> </a:t>
            </a:r>
            <a:r>
              <a:rPr lang="en-GB" dirty="0" err="1"/>
              <a:t>ঠাকুর</a:t>
            </a:r>
            <a:r>
              <a:rPr lang="en-GB" dirty="0"/>
              <a:t> </a:t>
            </a:r>
            <a:r>
              <a:rPr lang="en-GB" dirty="0" err="1"/>
              <a:t>বাড়িতে</a:t>
            </a:r>
            <a:r>
              <a:rPr lang="en-GB" dirty="0"/>
              <a:t> রবীন্দ্রনাথ </a:t>
            </a:r>
            <a:r>
              <a:rPr lang="en-GB" dirty="0" err="1"/>
              <a:t>ঠাকুরের</a:t>
            </a:r>
            <a:r>
              <a:rPr lang="en-GB" dirty="0"/>
              <a:t> </a:t>
            </a:r>
            <a:r>
              <a:rPr lang="en-GB" dirty="0" err="1"/>
              <a:t>জন্ম</a:t>
            </a:r>
            <a:r>
              <a:rPr lang="en-GB" dirty="0"/>
              <a:t> ভারতীয় </a:t>
            </a:r>
            <a:r>
              <a:rPr lang="en-GB" dirty="0" err="1"/>
              <a:t>শিল্প</a:t>
            </a:r>
            <a:r>
              <a:rPr lang="en-GB" dirty="0"/>
              <a:t>- </a:t>
            </a:r>
            <a:r>
              <a:rPr lang="en-GB" dirty="0" err="1"/>
              <a:t>সাহিত্য</a:t>
            </a:r>
            <a:r>
              <a:rPr lang="en-GB" dirty="0"/>
              <a:t> – </a:t>
            </a:r>
            <a:r>
              <a:rPr lang="en-GB" dirty="0" err="1"/>
              <a:t>সংস্কৃতির</a:t>
            </a:r>
            <a:r>
              <a:rPr lang="en-GB" dirty="0"/>
              <a:t> </a:t>
            </a:r>
            <a:r>
              <a:rPr lang="en-GB" dirty="0" err="1"/>
              <a:t>প্রেক্ষাপটে</a:t>
            </a:r>
            <a:r>
              <a:rPr lang="en-GB" dirty="0"/>
              <a:t> </a:t>
            </a:r>
            <a:r>
              <a:rPr lang="en-GB" dirty="0" err="1"/>
              <a:t>এক</a:t>
            </a:r>
            <a:r>
              <a:rPr lang="en-GB" dirty="0"/>
              <a:t> </a:t>
            </a:r>
            <a:r>
              <a:rPr lang="en-GB" dirty="0" err="1"/>
              <a:t>মহালগ্নের</a:t>
            </a:r>
            <a:r>
              <a:rPr lang="en-GB" dirty="0"/>
              <a:t> </a:t>
            </a:r>
            <a:r>
              <a:rPr lang="en-GB" dirty="0" err="1"/>
              <a:t>সূচনা</a:t>
            </a:r>
            <a:r>
              <a:rPr lang="en-GB" dirty="0"/>
              <a:t> </a:t>
            </a:r>
            <a:r>
              <a:rPr lang="en-GB" dirty="0" err="1"/>
              <a:t>ঘটায়</a:t>
            </a:r>
            <a:r>
              <a:rPr lang="en-GB" dirty="0"/>
              <a:t>। </a:t>
            </a:r>
            <a:r>
              <a:rPr lang="en-GB" dirty="0" err="1"/>
              <a:t>ছোট</a:t>
            </a:r>
            <a:r>
              <a:rPr lang="en-GB" dirty="0"/>
              <a:t> </a:t>
            </a:r>
            <a:r>
              <a:rPr lang="en-GB" dirty="0" err="1"/>
              <a:t>বেলা</a:t>
            </a:r>
            <a:r>
              <a:rPr lang="en-GB" dirty="0"/>
              <a:t> </a:t>
            </a:r>
            <a:r>
              <a:rPr lang="en-GB" dirty="0" err="1"/>
              <a:t>থেকেই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সাংস্কৃতিক</a:t>
            </a:r>
            <a:r>
              <a:rPr lang="en-GB" dirty="0"/>
              <a:t> </a:t>
            </a:r>
            <a:r>
              <a:rPr lang="en-GB" dirty="0" err="1"/>
              <a:t>পরিমণ্ডলে</a:t>
            </a:r>
            <a:r>
              <a:rPr lang="en-GB" dirty="0"/>
              <a:t> </a:t>
            </a:r>
            <a:r>
              <a:rPr lang="en-GB" dirty="0" err="1"/>
              <a:t>বেড়ে</a:t>
            </a:r>
            <a:r>
              <a:rPr lang="en-GB" dirty="0"/>
              <a:t> </a:t>
            </a:r>
            <a:r>
              <a:rPr lang="en-GB" dirty="0" err="1"/>
              <a:t>ওঠেন</a:t>
            </a:r>
            <a:r>
              <a:rPr lang="en-GB" dirty="0"/>
              <a:t>। </a:t>
            </a:r>
            <a:r>
              <a:rPr lang="en-GB" dirty="0" err="1"/>
              <a:t>কাব্য</a:t>
            </a:r>
            <a:r>
              <a:rPr lang="en-GB" dirty="0"/>
              <a:t>, </a:t>
            </a:r>
            <a:r>
              <a:rPr lang="en-GB" dirty="0" err="1"/>
              <a:t>সাহিত্য,নাটক</a:t>
            </a:r>
            <a:r>
              <a:rPr lang="en-GB" dirty="0"/>
              <a:t>, </a:t>
            </a:r>
            <a:r>
              <a:rPr lang="en-GB" dirty="0" err="1"/>
              <a:t>অভিনয়</a:t>
            </a:r>
            <a:r>
              <a:rPr lang="en-GB" dirty="0"/>
              <a:t>, </a:t>
            </a:r>
            <a:r>
              <a:rPr lang="en-GB" dirty="0" err="1"/>
              <a:t>সঙ্গীত</a:t>
            </a:r>
            <a:r>
              <a:rPr lang="en-GB" dirty="0"/>
              <a:t> – </a:t>
            </a:r>
            <a:r>
              <a:rPr lang="en-GB" dirty="0" err="1"/>
              <a:t>চিত্রাঙ্কণ</a:t>
            </a:r>
            <a:r>
              <a:rPr lang="en-GB" dirty="0"/>
              <a:t> </a:t>
            </a:r>
            <a:r>
              <a:rPr lang="en-GB" dirty="0" err="1"/>
              <a:t>ইত্যাদির</a:t>
            </a:r>
            <a:r>
              <a:rPr lang="en-GB" dirty="0"/>
              <a:t> </a:t>
            </a:r>
            <a:r>
              <a:rPr lang="en-GB" dirty="0" err="1"/>
              <a:t>পাশাপাশি</a:t>
            </a:r>
            <a:r>
              <a:rPr lang="en-GB" dirty="0"/>
              <a:t> </a:t>
            </a:r>
            <a:r>
              <a:rPr lang="en-GB" dirty="0" err="1"/>
              <a:t>লেখাপড়া</a:t>
            </a:r>
            <a:r>
              <a:rPr lang="en-GB" dirty="0"/>
              <a:t> </a:t>
            </a:r>
            <a:r>
              <a:rPr lang="en-GB" dirty="0" err="1"/>
              <a:t>সবকিছুর</a:t>
            </a:r>
            <a:r>
              <a:rPr lang="en-GB" dirty="0"/>
              <a:t> </a:t>
            </a:r>
            <a:r>
              <a:rPr lang="en-GB" dirty="0" err="1"/>
              <a:t>সমান্তরাল</a:t>
            </a:r>
            <a:r>
              <a:rPr lang="en-GB" dirty="0"/>
              <a:t> </a:t>
            </a:r>
            <a:r>
              <a:rPr lang="en-GB" dirty="0" err="1"/>
              <a:t>অনুশীলনের</a:t>
            </a:r>
            <a:r>
              <a:rPr lang="en-GB" dirty="0"/>
              <a:t> </a:t>
            </a:r>
            <a:r>
              <a:rPr lang="en-GB" dirty="0" err="1"/>
              <a:t>মাধ্যমে</a:t>
            </a:r>
            <a:r>
              <a:rPr lang="en-GB" dirty="0"/>
              <a:t> </a:t>
            </a:r>
            <a:r>
              <a:rPr lang="en-GB" dirty="0" err="1"/>
              <a:t>অচিরেই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হয়ে</a:t>
            </a:r>
            <a:r>
              <a:rPr lang="en-GB" dirty="0"/>
              <a:t> </a:t>
            </a:r>
            <a:r>
              <a:rPr lang="en-GB" dirty="0" err="1"/>
              <a:t>ওঠেন</a:t>
            </a:r>
            <a:r>
              <a:rPr lang="en-GB" dirty="0"/>
              <a:t> </a:t>
            </a:r>
            <a:r>
              <a:rPr lang="en-GB" dirty="0" err="1"/>
              <a:t>এক</a:t>
            </a:r>
            <a:r>
              <a:rPr lang="en-GB" dirty="0"/>
              <a:t> </a:t>
            </a:r>
            <a:r>
              <a:rPr lang="en-GB" dirty="0" err="1"/>
              <a:t>পরিপূর্ণ</a:t>
            </a:r>
            <a:r>
              <a:rPr lang="en-GB" dirty="0"/>
              <a:t> </a:t>
            </a:r>
            <a:r>
              <a:rPr lang="en-GB" dirty="0" err="1"/>
              <a:t>মানব।শিল্পী</a:t>
            </a:r>
            <a:r>
              <a:rPr lang="en-GB" dirty="0"/>
              <a:t> </a:t>
            </a:r>
            <a:r>
              <a:rPr lang="en-GB" dirty="0" err="1"/>
              <a:t>হিসাবে</a:t>
            </a:r>
            <a:r>
              <a:rPr lang="en-GB" dirty="0"/>
              <a:t> রবীন্দ্রনাথ </a:t>
            </a:r>
            <a:r>
              <a:rPr lang="en-GB" dirty="0" err="1"/>
              <a:t>ঠাকুর</a:t>
            </a:r>
            <a:r>
              <a:rPr lang="en-GB" dirty="0"/>
              <a:t> ভারতীয় </a:t>
            </a:r>
            <a:r>
              <a:rPr lang="en-GB" dirty="0" err="1"/>
              <a:t>শিল্পীদের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বিশিষ্ট</a:t>
            </a:r>
            <a:r>
              <a:rPr lang="en-GB" dirty="0"/>
              <a:t> </a:t>
            </a:r>
            <a:r>
              <a:rPr lang="en-GB" dirty="0" err="1"/>
              <a:t>স্থান</a:t>
            </a:r>
            <a:r>
              <a:rPr lang="en-GB" dirty="0"/>
              <a:t> অধিকার </a:t>
            </a:r>
            <a:r>
              <a:rPr lang="en-GB" dirty="0" err="1"/>
              <a:t>করেছেন</a:t>
            </a:r>
            <a:r>
              <a:rPr lang="en-GB" dirty="0"/>
              <a:t>।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আঁকা</a:t>
            </a:r>
            <a:r>
              <a:rPr lang="en-GB" dirty="0"/>
              <a:t> </a:t>
            </a:r>
            <a:r>
              <a:rPr lang="en-GB" dirty="0" err="1"/>
              <a:t>ছবির</a:t>
            </a:r>
            <a:r>
              <a:rPr lang="en-GB" dirty="0"/>
              <a:t> </a:t>
            </a:r>
            <a:r>
              <a:rPr lang="en-GB" dirty="0" err="1"/>
              <a:t>সংখ্যা</a:t>
            </a:r>
            <a:r>
              <a:rPr lang="en-GB" dirty="0"/>
              <a:t> </a:t>
            </a:r>
            <a:r>
              <a:rPr lang="en-GB" dirty="0" err="1"/>
              <a:t>ঠিক</a:t>
            </a:r>
            <a:r>
              <a:rPr lang="en-GB" dirty="0"/>
              <a:t> </a:t>
            </a:r>
            <a:r>
              <a:rPr lang="en-GB" dirty="0" err="1"/>
              <a:t>কত</a:t>
            </a:r>
            <a:r>
              <a:rPr lang="en-GB" dirty="0"/>
              <a:t> </a:t>
            </a:r>
            <a:r>
              <a:rPr lang="en-GB" dirty="0" err="1"/>
              <a:t>তা</a:t>
            </a:r>
            <a:r>
              <a:rPr lang="en-GB" dirty="0"/>
              <a:t> </a:t>
            </a:r>
            <a:r>
              <a:rPr lang="en-GB" dirty="0" err="1"/>
              <a:t>সঠিক</a:t>
            </a:r>
            <a:r>
              <a:rPr lang="en-GB" dirty="0"/>
              <a:t> </a:t>
            </a:r>
            <a:r>
              <a:rPr lang="en-GB" dirty="0" err="1"/>
              <a:t>ভাবে</a:t>
            </a:r>
            <a:r>
              <a:rPr lang="en-GB" dirty="0"/>
              <a:t> </a:t>
            </a:r>
            <a:r>
              <a:rPr lang="en-GB" dirty="0" err="1"/>
              <a:t>বলা</a:t>
            </a:r>
            <a:r>
              <a:rPr lang="en-GB" dirty="0"/>
              <a:t> </a:t>
            </a:r>
            <a:r>
              <a:rPr lang="en-GB" dirty="0" err="1"/>
              <a:t>কঠিন।রবীন্দ্র</a:t>
            </a:r>
            <a:r>
              <a:rPr lang="en-GB" dirty="0"/>
              <a:t> </a:t>
            </a:r>
            <a:r>
              <a:rPr lang="en-GB" dirty="0" err="1"/>
              <a:t>চিত্রকলা</a:t>
            </a:r>
            <a:r>
              <a:rPr lang="en-GB" dirty="0"/>
              <a:t> </a:t>
            </a:r>
            <a:r>
              <a:rPr lang="en-GB" dirty="0" err="1"/>
              <a:t>আধুনিক</a:t>
            </a:r>
            <a:r>
              <a:rPr lang="en-GB" dirty="0"/>
              <a:t> </a:t>
            </a:r>
            <a:r>
              <a:rPr lang="en-GB" dirty="0" err="1"/>
              <a:t>চিত্রকলার</a:t>
            </a:r>
            <a:r>
              <a:rPr lang="en-GB" dirty="0"/>
              <a:t> </a:t>
            </a:r>
            <a:r>
              <a:rPr lang="en-GB" dirty="0" err="1"/>
              <a:t>মুক্তপীঠ</a:t>
            </a:r>
            <a:r>
              <a:rPr lang="en-GB" dirty="0"/>
              <a:t>। </a:t>
            </a:r>
            <a:r>
              <a:rPr lang="en-GB" dirty="0" err="1"/>
              <a:t>বিষয়গত</a:t>
            </a:r>
            <a:r>
              <a:rPr lang="en-GB" dirty="0"/>
              <a:t> </a:t>
            </a:r>
            <a:r>
              <a:rPr lang="en-GB" dirty="0" err="1"/>
              <a:t>ভাবনা</a:t>
            </a:r>
            <a:r>
              <a:rPr lang="en-GB" dirty="0"/>
              <a:t> </a:t>
            </a:r>
            <a:r>
              <a:rPr lang="en-GB" dirty="0" err="1"/>
              <a:t>অপেক্ষা</a:t>
            </a:r>
            <a:r>
              <a:rPr lang="en-GB" dirty="0"/>
              <a:t> </a:t>
            </a:r>
            <a:r>
              <a:rPr lang="en-GB" dirty="0" err="1"/>
              <a:t>ভাবগত</a:t>
            </a:r>
            <a:r>
              <a:rPr lang="en-GB" dirty="0"/>
              <a:t> </a:t>
            </a:r>
            <a:r>
              <a:rPr lang="en-GB" dirty="0" err="1"/>
              <a:t>ভাবনার</a:t>
            </a:r>
            <a:r>
              <a:rPr lang="en-GB" dirty="0"/>
              <a:t> </a:t>
            </a:r>
            <a:r>
              <a:rPr lang="en-GB" dirty="0" err="1"/>
              <a:t>স্পষ্টতা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ছবিগুলিতে</a:t>
            </a:r>
            <a:r>
              <a:rPr lang="en-GB" dirty="0"/>
              <a:t> </a:t>
            </a:r>
            <a:r>
              <a:rPr lang="en-GB" dirty="0" err="1"/>
              <a:t>বহুমাত্রিকতা</a:t>
            </a:r>
            <a:r>
              <a:rPr lang="en-GB" dirty="0"/>
              <a:t> </a:t>
            </a:r>
            <a:r>
              <a:rPr lang="en-GB" dirty="0" err="1"/>
              <a:t>দান</a:t>
            </a:r>
            <a:r>
              <a:rPr lang="en-GB" dirty="0"/>
              <a:t> </a:t>
            </a:r>
            <a:r>
              <a:rPr lang="en-GB" dirty="0" err="1"/>
              <a:t>করেছে।শুরু</a:t>
            </a:r>
            <a:r>
              <a:rPr lang="en-GB" dirty="0"/>
              <a:t> </a:t>
            </a:r>
            <a:r>
              <a:rPr lang="en-GB" dirty="0" err="1"/>
              <a:t>থেকেই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 </a:t>
            </a:r>
            <a:r>
              <a:rPr lang="en-GB" dirty="0" err="1"/>
              <a:t>স্বাভাবিক</a:t>
            </a:r>
            <a:r>
              <a:rPr lang="en-GB" dirty="0"/>
              <a:t> </a:t>
            </a:r>
            <a:r>
              <a:rPr lang="en-GB" dirty="0" err="1"/>
              <a:t>বিষয়</a:t>
            </a:r>
            <a:r>
              <a:rPr lang="en-GB" dirty="0"/>
              <a:t> ও </a:t>
            </a:r>
            <a:r>
              <a:rPr lang="en-GB" dirty="0" err="1"/>
              <a:t>হুবহু</a:t>
            </a:r>
            <a:r>
              <a:rPr lang="en-GB" dirty="0"/>
              <a:t> </a:t>
            </a:r>
            <a:r>
              <a:rPr lang="en-GB" dirty="0" err="1"/>
              <a:t>চিত্র</a:t>
            </a:r>
            <a:r>
              <a:rPr lang="en-GB" dirty="0"/>
              <a:t> </a:t>
            </a:r>
            <a:r>
              <a:rPr lang="en-GB" dirty="0" err="1"/>
              <a:t>বর্জন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 </a:t>
            </a:r>
            <a:r>
              <a:rPr lang="en-GB" dirty="0" err="1"/>
              <a:t>স্মৃতিনির্ভর</a:t>
            </a:r>
            <a:r>
              <a:rPr lang="en-GB" dirty="0"/>
              <a:t> </a:t>
            </a:r>
            <a:r>
              <a:rPr lang="en-GB" dirty="0" err="1"/>
              <a:t>কাল্পনিক</a:t>
            </a:r>
            <a:r>
              <a:rPr lang="en-GB" dirty="0"/>
              <a:t> </a:t>
            </a:r>
            <a:r>
              <a:rPr lang="en-GB" dirty="0" err="1"/>
              <a:t>চিত্র</a:t>
            </a:r>
            <a:r>
              <a:rPr lang="en-GB" dirty="0"/>
              <a:t> </a:t>
            </a:r>
            <a:r>
              <a:rPr lang="en-GB" dirty="0" err="1"/>
              <a:t>অঙ্কনেই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প্রাবল্য</a:t>
            </a:r>
            <a:r>
              <a:rPr lang="en-GB" dirty="0"/>
              <a:t> </a:t>
            </a:r>
            <a:r>
              <a:rPr lang="en-GB" dirty="0" err="1"/>
              <a:t>লক্ষ্য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যায়।রবীন্দ্রনাথ</a:t>
            </a:r>
            <a:r>
              <a:rPr lang="en-GB" dirty="0"/>
              <a:t>  </a:t>
            </a:r>
            <a:r>
              <a:rPr lang="en-GB" dirty="0" err="1"/>
              <a:t>ঠাকুরের</a:t>
            </a:r>
            <a:r>
              <a:rPr lang="en-GB" dirty="0"/>
              <a:t> </a:t>
            </a:r>
            <a:r>
              <a:rPr lang="en-GB" dirty="0" err="1"/>
              <a:t>চিত্রকলা</a:t>
            </a:r>
            <a:r>
              <a:rPr lang="en-GB" dirty="0"/>
              <a:t> </a:t>
            </a:r>
            <a:r>
              <a:rPr lang="en-GB" dirty="0" err="1"/>
              <a:t>কে</a:t>
            </a:r>
            <a:r>
              <a:rPr lang="en-GB" dirty="0"/>
              <a:t> </a:t>
            </a:r>
            <a:r>
              <a:rPr lang="en-GB" dirty="0" err="1"/>
              <a:t>কয়েকটি</a:t>
            </a:r>
            <a:r>
              <a:rPr lang="en-GB" dirty="0"/>
              <a:t> </a:t>
            </a:r>
            <a:r>
              <a:rPr lang="en-GB" dirty="0" err="1"/>
              <a:t>শ্রেণীতে</a:t>
            </a:r>
            <a:r>
              <a:rPr lang="en-GB" dirty="0"/>
              <a:t> </a:t>
            </a:r>
            <a:r>
              <a:rPr lang="en-GB" dirty="0" err="1"/>
              <a:t>ভাগ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যেতে</a:t>
            </a:r>
            <a:r>
              <a:rPr lang="en-GB" dirty="0"/>
              <a:t> </a:t>
            </a:r>
            <a:r>
              <a:rPr lang="en-GB" dirty="0" err="1"/>
              <a:t>পারে</a:t>
            </a:r>
            <a:r>
              <a:rPr lang="en-GB" dirty="0"/>
              <a:t> , </a:t>
            </a:r>
            <a:r>
              <a:rPr lang="en-GB" dirty="0" err="1"/>
              <a:t>যেমন</a:t>
            </a:r>
            <a:r>
              <a:rPr lang="en-GB" dirty="0"/>
              <a:t> – </a:t>
            </a:r>
            <a:r>
              <a:rPr lang="en-GB" dirty="0" err="1"/>
              <a:t>নর</a:t>
            </a:r>
            <a:r>
              <a:rPr lang="en-GB" dirty="0"/>
              <a:t> </a:t>
            </a:r>
            <a:r>
              <a:rPr lang="en-GB" dirty="0" err="1"/>
              <a:t>নারীর</a:t>
            </a:r>
            <a:r>
              <a:rPr lang="en-GB" dirty="0"/>
              <a:t> </a:t>
            </a:r>
            <a:r>
              <a:rPr lang="en-GB" dirty="0" err="1"/>
              <a:t>ছবি,জীব</a:t>
            </a:r>
            <a:r>
              <a:rPr lang="en-GB" dirty="0"/>
              <a:t> </a:t>
            </a:r>
            <a:r>
              <a:rPr lang="en-GB" dirty="0" err="1"/>
              <a:t>জন্তুর</a:t>
            </a:r>
            <a:r>
              <a:rPr lang="en-GB" dirty="0"/>
              <a:t> </a:t>
            </a:r>
            <a:r>
              <a:rPr lang="en-GB" dirty="0" err="1"/>
              <a:t>গতিপ্রকৃতি,প্রকৃতির</a:t>
            </a:r>
            <a:r>
              <a:rPr lang="en-GB" dirty="0"/>
              <a:t> </a:t>
            </a:r>
            <a:r>
              <a:rPr lang="en-GB" dirty="0" err="1"/>
              <a:t>পটভূমিকায়</a:t>
            </a:r>
            <a:r>
              <a:rPr lang="en-GB" dirty="0"/>
              <a:t> </a:t>
            </a:r>
            <a:r>
              <a:rPr lang="en-GB" dirty="0" err="1"/>
              <a:t>মানুষের</a:t>
            </a:r>
            <a:r>
              <a:rPr lang="en-GB" dirty="0"/>
              <a:t> </a:t>
            </a:r>
            <a:r>
              <a:rPr lang="en-GB" dirty="0" err="1"/>
              <a:t>রূপক</a:t>
            </a:r>
            <a:r>
              <a:rPr lang="en-GB" dirty="0"/>
              <a:t> </a:t>
            </a:r>
            <a:r>
              <a:rPr lang="en-GB" dirty="0" err="1"/>
              <a:t>চিত্র</a:t>
            </a:r>
            <a:r>
              <a:rPr lang="en-GB" dirty="0"/>
              <a:t>, </a:t>
            </a:r>
            <a:r>
              <a:rPr lang="en-GB" dirty="0" err="1"/>
              <a:t>আলংকারিক</a:t>
            </a:r>
            <a:r>
              <a:rPr lang="en-GB" dirty="0"/>
              <a:t> </a:t>
            </a:r>
            <a:r>
              <a:rPr lang="en-GB" dirty="0" err="1"/>
              <a:t>চিত্র</a:t>
            </a:r>
            <a:r>
              <a:rPr lang="en-GB" dirty="0"/>
              <a:t> ও </a:t>
            </a:r>
            <a:r>
              <a:rPr lang="en-GB" dirty="0" err="1"/>
              <a:t>প্রাকৃতিক</a:t>
            </a:r>
            <a:r>
              <a:rPr lang="en-GB" dirty="0"/>
              <a:t> </a:t>
            </a:r>
            <a:r>
              <a:rPr lang="en-GB" dirty="0" err="1"/>
              <a:t>দৃশ্যের</a:t>
            </a:r>
            <a:r>
              <a:rPr lang="en-GB" dirty="0"/>
              <a:t> </a:t>
            </a:r>
            <a:r>
              <a:rPr lang="en-GB" dirty="0" err="1"/>
              <a:t>ছবি।রবীন্দ্র</a:t>
            </a:r>
            <a:r>
              <a:rPr lang="en-GB" dirty="0"/>
              <a:t> </a:t>
            </a:r>
            <a:r>
              <a:rPr lang="en-GB" dirty="0" err="1"/>
              <a:t>চিত্র</a:t>
            </a:r>
            <a:r>
              <a:rPr lang="en-GB" dirty="0"/>
              <a:t> </a:t>
            </a:r>
            <a:r>
              <a:rPr lang="en-GB" dirty="0" err="1"/>
              <a:t>কলার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– ‘ </a:t>
            </a:r>
            <a:r>
              <a:rPr lang="en-GB" dirty="0" err="1"/>
              <a:t>নারির</a:t>
            </a:r>
            <a:r>
              <a:rPr lang="en-GB" dirty="0"/>
              <a:t> </a:t>
            </a:r>
            <a:r>
              <a:rPr lang="en-GB" dirty="0" err="1"/>
              <a:t>মুখাবয়ব</a:t>
            </a:r>
            <a:r>
              <a:rPr lang="en-GB" dirty="0"/>
              <a:t> ‘(১৯৩৫), ‘ </a:t>
            </a:r>
            <a:r>
              <a:rPr lang="en-GB" dirty="0" err="1"/>
              <a:t>নারী</a:t>
            </a:r>
            <a:r>
              <a:rPr lang="en-GB" dirty="0"/>
              <a:t> ‘ , ‘ </a:t>
            </a:r>
            <a:r>
              <a:rPr lang="en-GB" dirty="0" err="1"/>
              <a:t>কালো</a:t>
            </a:r>
            <a:r>
              <a:rPr lang="en-GB" dirty="0"/>
              <a:t> </a:t>
            </a:r>
            <a:r>
              <a:rPr lang="en-GB" dirty="0" err="1"/>
              <a:t>মেয়ে</a:t>
            </a:r>
            <a:r>
              <a:rPr lang="en-GB" dirty="0"/>
              <a:t> ‘ , ‘ </a:t>
            </a:r>
            <a:r>
              <a:rPr lang="en-GB" dirty="0" err="1"/>
              <a:t>লাছোড়া</a:t>
            </a:r>
            <a:r>
              <a:rPr lang="en-GB" dirty="0"/>
              <a:t>’ </a:t>
            </a:r>
            <a:r>
              <a:rPr lang="en-GB" dirty="0" err="1"/>
              <a:t>ইত্যাদি</a:t>
            </a:r>
            <a:r>
              <a:rPr lang="en-GB" dirty="0"/>
              <a:t> </a:t>
            </a:r>
            <a:r>
              <a:rPr lang="en-GB" dirty="0" err="1"/>
              <a:t>উল্লেখযোগ্য।ভারতীয়</a:t>
            </a:r>
            <a:r>
              <a:rPr lang="en-GB" dirty="0"/>
              <a:t> </a:t>
            </a:r>
            <a:r>
              <a:rPr lang="en-GB" dirty="0" err="1"/>
              <a:t>শিল্পীদের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রবীন্দ্রনাথ </a:t>
            </a:r>
            <a:r>
              <a:rPr lang="en-GB" dirty="0" err="1"/>
              <a:t>ঠাকুর</a:t>
            </a:r>
            <a:r>
              <a:rPr lang="en-GB" dirty="0"/>
              <a:t> </a:t>
            </a:r>
            <a:r>
              <a:rPr lang="en-GB" dirty="0" err="1"/>
              <a:t>ছিলেন</a:t>
            </a:r>
            <a:r>
              <a:rPr lang="en-GB" dirty="0"/>
              <a:t> </a:t>
            </a:r>
            <a:r>
              <a:rPr lang="en-GB" dirty="0" err="1"/>
              <a:t>শুদ্ধ</a:t>
            </a:r>
            <a:r>
              <a:rPr lang="en-GB" dirty="0"/>
              <a:t> </a:t>
            </a:r>
            <a:r>
              <a:rPr lang="en-GB" dirty="0" err="1"/>
              <a:t>ছবির</a:t>
            </a:r>
            <a:r>
              <a:rPr lang="en-GB" dirty="0"/>
              <a:t> </a:t>
            </a:r>
            <a:r>
              <a:rPr lang="en-GB" dirty="0" err="1"/>
              <a:t>স্রষ্টা</a:t>
            </a:r>
            <a:r>
              <a:rPr lang="en-GB" dirty="0"/>
              <a:t> ও </a:t>
            </a:r>
            <a:r>
              <a:rPr lang="en-GB" dirty="0" err="1"/>
              <a:t>জনক।আনন্দের</a:t>
            </a:r>
            <a:r>
              <a:rPr lang="en-GB" dirty="0"/>
              <a:t> </a:t>
            </a:r>
            <a:r>
              <a:rPr lang="en-GB" dirty="0" err="1"/>
              <a:t>রূপই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চিত্রকলার</a:t>
            </a:r>
            <a:r>
              <a:rPr lang="en-GB" dirty="0"/>
              <a:t> </a:t>
            </a:r>
            <a:r>
              <a:rPr lang="en-GB" dirty="0" err="1"/>
              <a:t>প্রকৃত</a:t>
            </a:r>
            <a:r>
              <a:rPr lang="en-GB" dirty="0"/>
              <a:t> </a:t>
            </a:r>
            <a:r>
              <a:rPr lang="en-GB" dirty="0" err="1"/>
              <a:t>রূপ।তাই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চিত্রে</a:t>
            </a:r>
            <a:r>
              <a:rPr lang="en-GB" dirty="0"/>
              <a:t> </a:t>
            </a:r>
            <a:r>
              <a:rPr lang="en-GB" dirty="0" err="1"/>
              <a:t>বাহ্যিক</a:t>
            </a:r>
            <a:r>
              <a:rPr lang="en-GB" dirty="0"/>
              <a:t> </a:t>
            </a:r>
            <a:r>
              <a:rPr lang="en-GB" dirty="0" err="1"/>
              <a:t>রূপ</a:t>
            </a:r>
            <a:r>
              <a:rPr lang="en-GB" dirty="0"/>
              <a:t> </a:t>
            </a:r>
            <a:r>
              <a:rPr lang="en-GB" dirty="0" err="1"/>
              <a:t>যত</a:t>
            </a:r>
            <a:r>
              <a:rPr lang="en-GB" dirty="0"/>
              <a:t> </a:t>
            </a:r>
            <a:r>
              <a:rPr lang="en-GB" dirty="0" err="1"/>
              <a:t>না</a:t>
            </a:r>
            <a:r>
              <a:rPr lang="en-GB" dirty="0"/>
              <a:t> </a:t>
            </a:r>
            <a:r>
              <a:rPr lang="en-GB" dirty="0" err="1"/>
              <a:t>স্থায়ী</a:t>
            </a:r>
            <a:r>
              <a:rPr lang="en-GB" dirty="0"/>
              <a:t>,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চেয়ে</a:t>
            </a:r>
            <a:r>
              <a:rPr lang="en-GB" dirty="0"/>
              <a:t> </a:t>
            </a:r>
            <a:r>
              <a:rPr lang="en-GB" dirty="0" err="1"/>
              <a:t>অন্তর্নিহিত</a:t>
            </a:r>
            <a:r>
              <a:rPr lang="en-GB" dirty="0"/>
              <a:t> </a:t>
            </a:r>
            <a:r>
              <a:rPr lang="en-GB" dirty="0" err="1"/>
              <a:t>রূপটি</a:t>
            </a:r>
            <a:r>
              <a:rPr lang="en-GB" dirty="0"/>
              <a:t> </a:t>
            </a:r>
            <a:r>
              <a:rPr lang="en-GB" dirty="0" err="1"/>
              <a:t>অনেক</a:t>
            </a:r>
            <a:r>
              <a:rPr lang="en-GB" dirty="0"/>
              <a:t> </a:t>
            </a:r>
            <a:r>
              <a:rPr lang="en-GB" dirty="0" err="1"/>
              <a:t>বেশি</a:t>
            </a:r>
            <a:r>
              <a:rPr lang="en-GB" dirty="0"/>
              <a:t>।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7E36538-38BE-D8DC-65D4-0BE69CEE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685800"/>
            <a:ext cx="1417058" cy="191691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9DC0DD1-1A1E-3788-F8BC-AFB1D5C1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15400" y="4882725"/>
            <a:ext cx="3095624" cy="1327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7DE7718-2DAD-0360-F423-8A2A426E0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246" y="2934204"/>
            <a:ext cx="1676189" cy="1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4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45DBB-A675-95C2-2929-0C966230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অবনীন্দ্রনাথ</a:t>
            </a:r>
            <a:r>
              <a:rPr lang="en-GB" dirty="0"/>
              <a:t> </a:t>
            </a:r>
            <a:r>
              <a:rPr lang="en-GB" dirty="0" err="1"/>
              <a:t>ঠাকুর</a:t>
            </a:r>
            <a:r>
              <a:rPr lang="en-GB" dirty="0"/>
              <a:t> 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4AAF0C1-2E2C-A4E8-8872-9CF242F9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41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ঊনবিংশ</a:t>
            </a:r>
            <a:r>
              <a:rPr lang="en-GB" dirty="0"/>
              <a:t> </a:t>
            </a:r>
            <a:r>
              <a:rPr lang="en-GB" dirty="0" err="1"/>
              <a:t>শতাব্দীর</a:t>
            </a:r>
            <a:r>
              <a:rPr lang="en-GB" dirty="0"/>
              <a:t> </a:t>
            </a:r>
            <a:r>
              <a:rPr lang="en-GB" dirty="0" err="1"/>
              <a:t>শেষ</a:t>
            </a:r>
            <a:r>
              <a:rPr lang="en-GB" dirty="0"/>
              <a:t> </a:t>
            </a:r>
            <a:r>
              <a:rPr lang="en-GB" dirty="0" err="1"/>
              <a:t>পর্বে</a:t>
            </a:r>
            <a:r>
              <a:rPr lang="en-GB" dirty="0"/>
              <a:t> ও </a:t>
            </a:r>
            <a:r>
              <a:rPr lang="en-GB" dirty="0" err="1"/>
              <a:t>বিংশ</a:t>
            </a:r>
            <a:r>
              <a:rPr lang="en-GB" dirty="0"/>
              <a:t> </a:t>
            </a:r>
            <a:r>
              <a:rPr lang="en-GB" dirty="0" err="1"/>
              <a:t>শতাব্দীর</a:t>
            </a:r>
            <a:r>
              <a:rPr lang="en-GB" dirty="0"/>
              <a:t> </a:t>
            </a:r>
            <a:r>
              <a:rPr lang="en-GB" dirty="0" err="1"/>
              <a:t>দ্বিতীয়</a:t>
            </a:r>
            <a:r>
              <a:rPr lang="en-GB" dirty="0"/>
              <a:t> </a:t>
            </a:r>
            <a:r>
              <a:rPr lang="en-GB" dirty="0" err="1"/>
              <a:t>দশজন</a:t>
            </a:r>
            <a:r>
              <a:rPr lang="en-GB" dirty="0"/>
              <a:t> </a:t>
            </a:r>
            <a:r>
              <a:rPr lang="en-GB" dirty="0" err="1"/>
              <a:t>পর্যন্ত</a:t>
            </a:r>
            <a:r>
              <a:rPr lang="en-GB" dirty="0"/>
              <a:t> ভারতীয় </a:t>
            </a:r>
            <a:r>
              <a:rPr lang="en-GB" dirty="0" err="1"/>
              <a:t>চিত্রশিল্পে</a:t>
            </a:r>
            <a:r>
              <a:rPr lang="en-GB" dirty="0"/>
              <a:t> </a:t>
            </a:r>
            <a:r>
              <a:rPr lang="en-GB" dirty="0" err="1"/>
              <a:t>শিল্পীদের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খ্যেতি</a:t>
            </a:r>
            <a:r>
              <a:rPr lang="en-GB" dirty="0"/>
              <a:t> </a:t>
            </a:r>
            <a:r>
              <a:rPr lang="en-GB" dirty="0" err="1"/>
              <a:t>অর্জন</a:t>
            </a:r>
            <a:r>
              <a:rPr lang="en-GB" dirty="0"/>
              <a:t> </a:t>
            </a:r>
            <a:r>
              <a:rPr lang="en-GB" dirty="0" err="1"/>
              <a:t>করেছিলেন</a:t>
            </a:r>
            <a:r>
              <a:rPr lang="en-GB"/>
              <a:t>। অবনীন্দ্রনাথ  </a:t>
            </a:r>
            <a:r>
              <a:rPr lang="en-GB" dirty="0" err="1"/>
              <a:t>ঠাকুর</a:t>
            </a:r>
            <a:r>
              <a:rPr lang="en-GB" dirty="0"/>
              <a:t> </a:t>
            </a:r>
            <a:r>
              <a:rPr lang="en-GB" dirty="0" err="1"/>
              <a:t>দ্বারনাথের</a:t>
            </a:r>
            <a:r>
              <a:rPr lang="en-GB" dirty="0"/>
              <a:t> </a:t>
            </a:r>
            <a:r>
              <a:rPr lang="en-GB" dirty="0" err="1"/>
              <a:t>পোত্র</a:t>
            </a:r>
            <a:r>
              <a:rPr lang="en-GB" dirty="0"/>
              <a:t> </a:t>
            </a:r>
            <a:r>
              <a:rPr lang="en-GB" dirty="0" err="1"/>
              <a:t>সুনেন্দ্রনাথ</a:t>
            </a:r>
            <a:r>
              <a:rPr lang="en-GB" dirty="0"/>
              <a:t> </a:t>
            </a:r>
            <a:r>
              <a:rPr lang="en-GB" dirty="0" err="1"/>
              <a:t>ঠাকুর</a:t>
            </a:r>
            <a:r>
              <a:rPr lang="en-GB" dirty="0"/>
              <a:t> </a:t>
            </a:r>
            <a:r>
              <a:rPr lang="en-GB" dirty="0" err="1"/>
              <a:t>পরিবারে</a:t>
            </a:r>
            <a:r>
              <a:rPr lang="en-GB" dirty="0"/>
              <a:t> </a:t>
            </a:r>
            <a:r>
              <a:rPr lang="en-GB" dirty="0" err="1"/>
              <a:t>সদস্য</a:t>
            </a:r>
            <a:r>
              <a:rPr lang="en-GB" dirty="0"/>
              <a:t> </a:t>
            </a:r>
            <a:r>
              <a:rPr lang="en-GB" dirty="0" err="1"/>
              <a:t>হওয়াই</a:t>
            </a:r>
            <a:r>
              <a:rPr lang="en-GB" dirty="0"/>
              <a:t> </a:t>
            </a:r>
            <a:r>
              <a:rPr lang="en-GB" dirty="0" err="1"/>
              <a:t>ছোটোবেলা</a:t>
            </a:r>
            <a:r>
              <a:rPr lang="en-GB" dirty="0"/>
              <a:t> </a:t>
            </a:r>
            <a:r>
              <a:rPr lang="en-GB" dirty="0" err="1"/>
              <a:t>থেকেই</a:t>
            </a:r>
            <a:r>
              <a:rPr lang="en-GB" dirty="0"/>
              <a:t> </a:t>
            </a:r>
            <a:r>
              <a:rPr lang="en-GB" dirty="0" err="1"/>
              <a:t>শিল্প</a:t>
            </a:r>
            <a:r>
              <a:rPr lang="en-GB" dirty="0"/>
              <a:t> সাহিত্যের </a:t>
            </a:r>
            <a:r>
              <a:rPr lang="en-GB" dirty="0" err="1"/>
              <a:t>প্রতি</a:t>
            </a:r>
            <a:r>
              <a:rPr lang="en-GB" dirty="0"/>
              <a:t> </a:t>
            </a:r>
            <a:r>
              <a:rPr lang="en-GB" dirty="0" err="1"/>
              <a:t>অনুরক্ত</a:t>
            </a:r>
            <a:r>
              <a:rPr lang="en-GB" dirty="0"/>
              <a:t> </a:t>
            </a:r>
            <a:r>
              <a:rPr lang="en-GB" dirty="0" err="1"/>
              <a:t>ছিলেন</a:t>
            </a:r>
            <a:r>
              <a:rPr lang="en-GB" dirty="0"/>
              <a:t>।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প্রথমে</a:t>
            </a:r>
            <a:r>
              <a:rPr lang="en-GB" dirty="0"/>
              <a:t> </a:t>
            </a:r>
            <a:r>
              <a:rPr lang="en-GB" dirty="0" err="1"/>
              <a:t>ইতালীয়</a:t>
            </a:r>
            <a:r>
              <a:rPr lang="en-GB" dirty="0"/>
              <a:t> </a:t>
            </a:r>
            <a:r>
              <a:rPr lang="en-GB" dirty="0" err="1"/>
              <a:t>শিল্পী</a:t>
            </a:r>
            <a:r>
              <a:rPr lang="en-GB" dirty="0"/>
              <a:t> </a:t>
            </a:r>
            <a:r>
              <a:rPr lang="en-GB" dirty="0" err="1"/>
              <a:t>সিগনোর</a:t>
            </a:r>
            <a:r>
              <a:rPr lang="en-GB" dirty="0"/>
              <a:t> </a:t>
            </a:r>
            <a:r>
              <a:rPr lang="en-GB" dirty="0" err="1"/>
              <a:t>গিলার্ডি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সরকারি</a:t>
            </a:r>
            <a:r>
              <a:rPr lang="en-GB" dirty="0"/>
              <a:t> আর্ট </a:t>
            </a:r>
            <a:r>
              <a:rPr lang="en-GB" dirty="0" err="1"/>
              <a:t>কলেজের</a:t>
            </a:r>
            <a:r>
              <a:rPr lang="en-GB" dirty="0"/>
              <a:t> </a:t>
            </a:r>
            <a:r>
              <a:rPr lang="en-GB" dirty="0" err="1"/>
              <a:t>অধ্যক্ষ</a:t>
            </a:r>
            <a:r>
              <a:rPr lang="en-GB" dirty="0"/>
              <a:t> </a:t>
            </a:r>
            <a:r>
              <a:rPr lang="en-GB" dirty="0" err="1"/>
              <a:t>নামাজের</a:t>
            </a:r>
            <a:r>
              <a:rPr lang="en-GB" dirty="0"/>
              <a:t> </a:t>
            </a:r>
            <a:r>
              <a:rPr lang="en-GB" dirty="0" err="1"/>
              <a:t>শহে</a:t>
            </a:r>
            <a:r>
              <a:rPr lang="en-GB" dirty="0"/>
              <a:t> </a:t>
            </a:r>
            <a:r>
              <a:rPr lang="en-GB" dirty="0" err="1"/>
              <a:t>চিত্রাজন</a:t>
            </a:r>
            <a:r>
              <a:rPr lang="en-GB" dirty="0"/>
              <a:t> </a:t>
            </a:r>
            <a:r>
              <a:rPr lang="en-GB" dirty="0" err="1"/>
              <a:t>বিদ্যা</a:t>
            </a:r>
            <a:r>
              <a:rPr lang="en-GB" dirty="0"/>
              <a:t> </a:t>
            </a:r>
            <a:r>
              <a:rPr lang="en-GB" dirty="0" err="1"/>
              <a:t>শিক্ষাই</a:t>
            </a:r>
            <a:r>
              <a:rPr lang="en-GB" dirty="0"/>
              <a:t> </a:t>
            </a:r>
            <a:r>
              <a:rPr lang="en-GB" dirty="0" err="1"/>
              <a:t>করেসরকারি</a:t>
            </a:r>
            <a:r>
              <a:rPr lang="en-GB" dirty="0"/>
              <a:t> আর্ট </a:t>
            </a:r>
            <a:r>
              <a:rPr lang="en-GB" dirty="0" err="1"/>
              <a:t>কলেজের</a:t>
            </a:r>
            <a:r>
              <a:rPr lang="en-GB" dirty="0"/>
              <a:t> </a:t>
            </a:r>
            <a:r>
              <a:rPr lang="en-GB" dirty="0" err="1"/>
              <a:t>অধ্যক্ষ</a:t>
            </a:r>
            <a:r>
              <a:rPr lang="en-GB" dirty="0"/>
              <a:t> ই </a:t>
            </a:r>
            <a:r>
              <a:rPr lang="en-GB" dirty="0" err="1"/>
              <a:t>ডি</a:t>
            </a:r>
            <a:r>
              <a:rPr lang="en-GB" dirty="0"/>
              <a:t> </a:t>
            </a:r>
            <a:r>
              <a:rPr lang="en-GB" dirty="0" err="1"/>
              <a:t>বি</a:t>
            </a:r>
            <a:r>
              <a:rPr lang="en-GB" dirty="0"/>
              <a:t> </a:t>
            </a:r>
            <a:r>
              <a:rPr lang="en-GB" dirty="0" err="1"/>
              <a:t>হ্যাডেলের</a:t>
            </a:r>
            <a:r>
              <a:rPr lang="en-GB" dirty="0"/>
              <a:t> </a:t>
            </a:r>
            <a:r>
              <a:rPr lang="en-GB" dirty="0" err="1"/>
              <a:t>সাথে</a:t>
            </a:r>
            <a:r>
              <a:rPr lang="en-GB" dirty="0"/>
              <a:t> </a:t>
            </a:r>
            <a:r>
              <a:rPr lang="en-GB" dirty="0" err="1"/>
              <a:t>পরিচয়ের</a:t>
            </a:r>
            <a:r>
              <a:rPr lang="en-GB" dirty="0"/>
              <a:t> </a:t>
            </a:r>
            <a:r>
              <a:rPr lang="en-GB" dirty="0" err="1"/>
              <a:t>পর</a:t>
            </a:r>
            <a:r>
              <a:rPr lang="en-GB" dirty="0"/>
              <a:t> ভারতীয় </a:t>
            </a:r>
            <a:r>
              <a:rPr lang="en-GB" dirty="0" err="1"/>
              <a:t>চিত্রালার</a:t>
            </a:r>
            <a:r>
              <a:rPr lang="en-GB" dirty="0"/>
              <a:t> </a:t>
            </a:r>
            <a:r>
              <a:rPr lang="en-GB" dirty="0" err="1"/>
              <a:t>উৎসাহে</a:t>
            </a:r>
            <a:r>
              <a:rPr lang="en-GB" dirty="0"/>
              <a:t> </a:t>
            </a:r>
            <a:r>
              <a:rPr lang="en-GB" dirty="0" err="1"/>
              <a:t>সন্ধানে</a:t>
            </a:r>
            <a:r>
              <a:rPr lang="en-GB" dirty="0"/>
              <a:t> </a:t>
            </a:r>
            <a:r>
              <a:rPr lang="en-GB" dirty="0" err="1"/>
              <a:t>রত</a:t>
            </a:r>
            <a:r>
              <a:rPr lang="en-GB" dirty="0"/>
              <a:t> </a:t>
            </a:r>
            <a:r>
              <a:rPr lang="en-GB" dirty="0" err="1"/>
              <a:t>হন</a:t>
            </a:r>
            <a:r>
              <a:rPr lang="en-GB" dirty="0"/>
              <a:t>। </a:t>
            </a:r>
            <a:r>
              <a:rPr lang="en-GB" dirty="0" err="1"/>
              <a:t>তারপর</a:t>
            </a:r>
            <a:r>
              <a:rPr lang="en-GB" dirty="0"/>
              <a:t> </a:t>
            </a:r>
            <a:r>
              <a:rPr lang="en-GB" dirty="0" err="1"/>
              <a:t>সনাতনী</a:t>
            </a:r>
            <a:r>
              <a:rPr lang="en-GB" dirty="0"/>
              <a:t> </a:t>
            </a:r>
            <a:r>
              <a:rPr lang="en-GB" dirty="0" err="1"/>
              <a:t>আদর্শে</a:t>
            </a:r>
            <a:r>
              <a:rPr lang="en-GB" dirty="0"/>
              <a:t> </a:t>
            </a:r>
            <a:r>
              <a:rPr lang="en-GB" dirty="0" err="1"/>
              <a:t>উৎসাহিত</a:t>
            </a:r>
            <a:r>
              <a:rPr lang="en-GB" dirty="0"/>
              <a:t> </a:t>
            </a:r>
            <a:r>
              <a:rPr lang="en-GB" dirty="0" err="1"/>
              <a:t>হয়ে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চিত্রশিল্পে</a:t>
            </a:r>
            <a:r>
              <a:rPr lang="en-GB" dirty="0"/>
              <a:t> </a:t>
            </a:r>
            <a:r>
              <a:rPr lang="en-GB" dirty="0" err="1"/>
              <a:t>প্রাচ্যের</a:t>
            </a:r>
            <a:r>
              <a:rPr lang="en-GB" dirty="0"/>
              <a:t> </a:t>
            </a:r>
            <a:r>
              <a:rPr lang="en-GB" dirty="0" err="1"/>
              <a:t>তুলনায়</a:t>
            </a:r>
            <a:r>
              <a:rPr lang="en-GB" dirty="0"/>
              <a:t> </a:t>
            </a:r>
            <a:r>
              <a:rPr lang="en-GB" dirty="0" err="1"/>
              <a:t>পাশ্চাত্যের</a:t>
            </a:r>
            <a:r>
              <a:rPr lang="en-GB" dirty="0"/>
              <a:t> </a:t>
            </a:r>
            <a:r>
              <a:rPr lang="en-GB" dirty="0" err="1"/>
              <a:t>প্রভাব</a:t>
            </a:r>
            <a:r>
              <a:rPr lang="en-GB" dirty="0"/>
              <a:t> </a:t>
            </a:r>
            <a:r>
              <a:rPr lang="en-GB" dirty="0" err="1"/>
              <a:t>সম্পর্কে</a:t>
            </a:r>
            <a:r>
              <a:rPr lang="en-GB" dirty="0"/>
              <a:t> </a:t>
            </a:r>
            <a:r>
              <a:rPr lang="en-GB" dirty="0" err="1"/>
              <a:t>চিত্রাঙ্কন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সেসব</a:t>
            </a:r>
            <a:r>
              <a:rPr lang="en-GB" dirty="0"/>
              <a:t> </a:t>
            </a:r>
            <a:r>
              <a:rPr lang="en-GB" dirty="0" err="1"/>
              <a:t>চিত্রাঙ্কন</a:t>
            </a:r>
            <a:r>
              <a:rPr lang="en-GB" dirty="0"/>
              <a:t> </a:t>
            </a:r>
            <a:r>
              <a:rPr lang="en-GB" dirty="0" err="1"/>
              <a:t>করেছিলেন</a:t>
            </a:r>
            <a:r>
              <a:rPr lang="en-GB" dirty="0"/>
              <a:t>।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উল্লেখ্যযোগ্য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 </a:t>
            </a:r>
            <a:r>
              <a:rPr lang="en-GB" dirty="0" err="1"/>
              <a:t>শাহজাহানের</a:t>
            </a:r>
            <a:r>
              <a:rPr lang="en-GB" dirty="0"/>
              <a:t> </a:t>
            </a:r>
            <a:r>
              <a:rPr lang="en-GB" dirty="0" err="1"/>
              <a:t>মৃত্যু</a:t>
            </a:r>
            <a:r>
              <a:rPr lang="en-GB" dirty="0"/>
              <a:t>, </a:t>
            </a:r>
            <a:r>
              <a:rPr lang="en-GB" dirty="0" err="1"/>
              <a:t>কয়েছি</a:t>
            </a:r>
            <a:r>
              <a:rPr lang="en-GB" dirty="0"/>
              <a:t>, </a:t>
            </a:r>
            <a:r>
              <a:rPr lang="en-GB" dirty="0" err="1"/>
              <a:t>বাহাদুরশাহ</a:t>
            </a:r>
            <a:r>
              <a:rPr lang="en-GB" dirty="0"/>
              <a:t>, </a:t>
            </a:r>
            <a:r>
              <a:rPr lang="en-GB" dirty="0" err="1"/>
              <a:t>দেবদাসী</a:t>
            </a:r>
            <a:r>
              <a:rPr lang="en-GB" dirty="0"/>
              <a:t>, </a:t>
            </a:r>
            <a:r>
              <a:rPr lang="en-GB" dirty="0" err="1"/>
              <a:t>শতেরি</a:t>
            </a:r>
            <a:r>
              <a:rPr lang="en-GB" dirty="0"/>
              <a:t> </a:t>
            </a:r>
            <a:r>
              <a:rPr lang="en-GB" dirty="0" err="1"/>
              <a:t>নৃত্য</a:t>
            </a:r>
            <a:r>
              <a:rPr lang="en-GB" dirty="0"/>
              <a:t>, রবীন্দ্রনাথ (</a:t>
            </a:r>
            <a:r>
              <a:rPr lang="en-GB" dirty="0" err="1"/>
              <a:t>প্যাস্টেল</a:t>
            </a:r>
            <a:r>
              <a:rPr lang="en-GB" dirty="0"/>
              <a:t> </a:t>
            </a:r>
            <a:r>
              <a:rPr lang="en-GB" dirty="0" err="1"/>
              <a:t>রঙে</a:t>
            </a:r>
            <a:r>
              <a:rPr lang="en-GB" dirty="0"/>
              <a:t> </a:t>
            </a:r>
            <a:r>
              <a:rPr lang="en-GB" dirty="0" err="1"/>
              <a:t>আঁশ</a:t>
            </a:r>
            <a:r>
              <a:rPr lang="en-GB" dirty="0"/>
              <a:t>) Landscape </a:t>
            </a:r>
            <a:r>
              <a:rPr lang="en-GB" dirty="0" err="1"/>
              <a:t>কত</a:t>
            </a:r>
            <a:r>
              <a:rPr lang="en-GB" dirty="0"/>
              <a:t> ও </a:t>
            </a:r>
            <a:r>
              <a:rPr lang="en-GB" dirty="0" err="1"/>
              <a:t>দেশানী</a:t>
            </a:r>
            <a:r>
              <a:rPr lang="en-GB" dirty="0"/>
              <a:t>। ( </a:t>
            </a:r>
            <a:r>
              <a:rPr lang="en-GB" dirty="0" err="1"/>
              <a:t>ফোস্কা</a:t>
            </a:r>
            <a:r>
              <a:rPr lang="en-GB" dirty="0"/>
              <a:t> </a:t>
            </a:r>
            <a:r>
              <a:rPr lang="en-GB" dirty="0" err="1"/>
              <a:t>পদ্ধতিতে</a:t>
            </a:r>
            <a:r>
              <a:rPr lang="en-GB" dirty="0"/>
              <a:t> </a:t>
            </a:r>
            <a:r>
              <a:rPr lang="en-GB" dirty="0" err="1"/>
              <a:t>আঁকা</a:t>
            </a:r>
            <a:r>
              <a:rPr lang="en-GB" dirty="0"/>
              <a:t> </a:t>
            </a:r>
            <a:r>
              <a:rPr lang="en-GB" dirty="0" err="1"/>
              <a:t>ইত্যাদিও</a:t>
            </a:r>
            <a:r>
              <a:rPr lang="en-GB" dirty="0"/>
              <a:t> (</a:t>
            </a:r>
            <a:r>
              <a:rPr lang="en-GB" dirty="0" err="1"/>
              <a:t>ভারতমাত্রা</a:t>
            </a:r>
            <a:r>
              <a:rPr lang="en-GB" dirty="0"/>
              <a:t>’ ও </a:t>
            </a:r>
            <a:r>
              <a:rPr lang="en-GB" dirty="0" err="1"/>
              <a:t>গণেশ</a:t>
            </a:r>
            <a:r>
              <a:rPr lang="en-GB" dirty="0"/>
              <a:t> </a:t>
            </a:r>
            <a:r>
              <a:rPr lang="en-GB" dirty="0" err="1"/>
              <a:t>জননী</a:t>
            </a:r>
            <a:r>
              <a:rPr lang="en-GB" dirty="0"/>
              <a:t> </a:t>
            </a:r>
            <a:r>
              <a:rPr lang="en-GB" dirty="0" err="1"/>
              <a:t>চিত্র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অতি</a:t>
            </a:r>
            <a:r>
              <a:rPr lang="en-GB" dirty="0"/>
              <a:t> </a:t>
            </a:r>
            <a:r>
              <a:rPr lang="en-GB" dirty="0" err="1"/>
              <a:t>বিখ্যাত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। </a:t>
            </a:r>
            <a:r>
              <a:rPr lang="en-GB" dirty="0" err="1"/>
              <a:t>শিল্প-বিচার</a:t>
            </a:r>
            <a:r>
              <a:rPr lang="en-GB" dirty="0"/>
              <a:t> </a:t>
            </a:r>
            <a:r>
              <a:rPr lang="en-GB" dirty="0" err="1"/>
              <a:t>প্রসঙ্গে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সেভাবে</a:t>
            </a:r>
            <a:r>
              <a:rPr lang="en-GB" dirty="0"/>
              <a:t> </a:t>
            </a:r>
            <a:r>
              <a:rPr lang="en-GB" dirty="0" err="1"/>
              <a:t>প্রাচীন</a:t>
            </a:r>
            <a:r>
              <a:rPr lang="en-GB" dirty="0"/>
              <a:t> ও </a:t>
            </a:r>
            <a:r>
              <a:rPr lang="en-GB" dirty="0" err="1"/>
              <a:t>মধ্যযুগের</a:t>
            </a:r>
            <a:r>
              <a:rPr lang="en-GB" dirty="0"/>
              <a:t> </a:t>
            </a:r>
            <a:r>
              <a:rPr lang="en-GB" dirty="0" err="1"/>
              <a:t>ভারতবর্মের</a:t>
            </a:r>
            <a:r>
              <a:rPr lang="en-GB" dirty="0"/>
              <a:t> </a:t>
            </a:r>
            <a:r>
              <a:rPr lang="en-GB" dirty="0" err="1"/>
              <a:t>পদাচারণা</a:t>
            </a:r>
            <a:r>
              <a:rPr lang="en-GB" dirty="0"/>
              <a:t> </a:t>
            </a:r>
            <a:r>
              <a:rPr lang="en-GB" dirty="0" err="1"/>
              <a:t>করেছেন</a:t>
            </a:r>
            <a:r>
              <a:rPr lang="en-GB" dirty="0"/>
              <a:t> </a:t>
            </a:r>
            <a:r>
              <a:rPr lang="en-GB" dirty="0" err="1"/>
              <a:t>তাতে</a:t>
            </a:r>
            <a:r>
              <a:rPr lang="en-GB" dirty="0"/>
              <a:t> </a:t>
            </a:r>
            <a:r>
              <a:rPr lang="en-GB" dirty="0" err="1"/>
              <a:t>তথ্য</a:t>
            </a:r>
            <a:r>
              <a:rPr lang="en-GB" dirty="0"/>
              <a:t>, </a:t>
            </a:r>
            <a:r>
              <a:rPr lang="en-GB" dirty="0" err="1"/>
              <a:t>তত্ত্ব</a:t>
            </a:r>
            <a:r>
              <a:rPr lang="en-GB" dirty="0"/>
              <a:t>, </a:t>
            </a:r>
            <a:r>
              <a:rPr lang="en-GB" dirty="0" err="1"/>
              <a:t>রস</a:t>
            </a:r>
            <a:r>
              <a:rPr lang="en-GB" dirty="0"/>
              <a:t> </a:t>
            </a:r>
            <a:r>
              <a:rPr lang="en-GB" dirty="0" err="1"/>
              <a:t>দিয়ে</a:t>
            </a:r>
            <a:r>
              <a:rPr lang="en-GB" dirty="0"/>
              <a:t> </a:t>
            </a:r>
            <a:r>
              <a:rPr lang="en-GB" dirty="0" err="1"/>
              <a:t>চিত্রবপে</a:t>
            </a:r>
            <a:r>
              <a:rPr lang="en-GB" dirty="0"/>
              <a:t> </a:t>
            </a:r>
            <a:r>
              <a:rPr lang="en-GB" dirty="0" err="1"/>
              <a:t>ফুটে</a:t>
            </a:r>
            <a:r>
              <a:rPr lang="en-GB" dirty="0"/>
              <a:t> </a:t>
            </a:r>
            <a:r>
              <a:rPr lang="en-GB" dirty="0" err="1"/>
              <a:t>উঠেছিল</a:t>
            </a:r>
            <a:r>
              <a:rPr lang="en-GB" dirty="0"/>
              <a:t> </a:t>
            </a:r>
            <a:r>
              <a:rPr lang="en-GB" dirty="0" err="1"/>
              <a:t>তুলেছিল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চিত্রে</a:t>
            </a:r>
            <a:r>
              <a:rPr lang="en-GB" dirty="0"/>
              <a:t> 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শরণেই</a:t>
            </a:r>
            <a:r>
              <a:rPr lang="en-GB" dirty="0"/>
              <a:t> – </a:t>
            </a:r>
            <a:r>
              <a:rPr lang="en-GB" dirty="0" err="1"/>
              <a:t>শিল্পীদের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অবীন্দ্রনাথকে</a:t>
            </a:r>
            <a:r>
              <a:rPr lang="en-GB" dirty="0"/>
              <a:t> ভারতীয় </a:t>
            </a:r>
            <a:r>
              <a:rPr lang="en-GB" dirty="0" err="1"/>
              <a:t>শিল্পের</a:t>
            </a:r>
            <a:r>
              <a:rPr lang="en-GB" dirty="0"/>
              <a:t> </a:t>
            </a:r>
            <a:r>
              <a:rPr lang="en-GB" dirty="0" err="1"/>
              <a:t>জনক</a:t>
            </a:r>
            <a:r>
              <a:rPr lang="en-GB" dirty="0"/>
              <a:t> ‘</a:t>
            </a:r>
            <a:r>
              <a:rPr lang="en-GB" dirty="0" err="1"/>
              <a:t>বা</a:t>
            </a:r>
            <a:r>
              <a:rPr lang="en-GB" dirty="0"/>
              <a:t> </a:t>
            </a:r>
            <a:r>
              <a:rPr lang="en-GB" dirty="0" err="1"/>
              <a:t>শিল্পের</a:t>
            </a:r>
            <a:r>
              <a:rPr lang="en-GB" dirty="0"/>
              <a:t> </a:t>
            </a:r>
            <a:r>
              <a:rPr lang="en-GB" dirty="0" err="1"/>
              <a:t>দ্বার</a:t>
            </a:r>
            <a:r>
              <a:rPr lang="en-GB" dirty="0"/>
              <a:t> </a:t>
            </a:r>
            <a:r>
              <a:rPr lang="en-GB" dirty="0" err="1"/>
              <a:t>বলে</a:t>
            </a:r>
            <a:r>
              <a:rPr lang="en-GB" dirty="0"/>
              <a:t> </a:t>
            </a:r>
            <a:r>
              <a:rPr lang="en-GB" dirty="0" err="1"/>
              <a:t>আবাহত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।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F60D8-DB28-264B-FC04-49B8CF2D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67" y="4631531"/>
            <a:ext cx="3166627" cy="219608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1A3589B0-298E-5EA5-3B8C-09175CB5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95" y="4798219"/>
            <a:ext cx="3517707" cy="19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0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AB73E-CA95-5DB8-6743-4D6E2E26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 </a:t>
            </a:r>
            <a:r>
              <a:rPr lang="en-GB" b="1" dirty="0" err="1"/>
              <a:t>গগনেন্দ্রনাথ</a:t>
            </a:r>
            <a:r>
              <a:rPr lang="en-GB" b="1" dirty="0"/>
              <a:t> </a:t>
            </a:r>
            <a:r>
              <a:rPr lang="en-GB" b="1" dirty="0" err="1"/>
              <a:t>ঠাকুর</a:t>
            </a:r>
            <a:r>
              <a:rPr lang="en-GB" b="1" dirty="0"/>
              <a:t>  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8FC40D-B764-C793-00D8-90A3C762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algn="just"/>
            <a:r>
              <a:rPr lang="en-GB" dirty="0" err="1"/>
              <a:t>ঊনবিংশ</a:t>
            </a:r>
            <a:r>
              <a:rPr lang="en-GB" dirty="0"/>
              <a:t> </a:t>
            </a:r>
            <a:r>
              <a:rPr lang="en-GB" dirty="0" err="1"/>
              <a:t>শতাব্দীর</a:t>
            </a:r>
            <a:r>
              <a:rPr lang="en-GB" dirty="0"/>
              <a:t> </a:t>
            </a:r>
            <a:r>
              <a:rPr lang="en-GB" dirty="0" err="1"/>
              <a:t>দ্বিতীয়</a:t>
            </a:r>
            <a:r>
              <a:rPr lang="en-GB" dirty="0"/>
              <a:t> </a:t>
            </a:r>
            <a:r>
              <a:rPr lang="en-GB" dirty="0" err="1"/>
              <a:t>দশক</a:t>
            </a:r>
            <a:r>
              <a:rPr lang="en-GB" dirty="0"/>
              <a:t> </a:t>
            </a:r>
            <a:r>
              <a:rPr lang="en-GB" dirty="0" err="1"/>
              <a:t>পর্যন্ত</a:t>
            </a:r>
            <a:r>
              <a:rPr lang="en-GB" dirty="0"/>
              <a:t> </a:t>
            </a:r>
            <a:r>
              <a:rPr lang="en-GB" dirty="0" err="1"/>
              <a:t>পাশ্চাত্যের</a:t>
            </a:r>
            <a:r>
              <a:rPr lang="en-GB" dirty="0"/>
              <a:t> </a:t>
            </a:r>
            <a:r>
              <a:rPr lang="en-GB" dirty="0" err="1"/>
              <a:t>প্রাচ্যের</a:t>
            </a:r>
            <a:r>
              <a:rPr lang="en-GB" dirty="0"/>
              <a:t> </a:t>
            </a:r>
            <a:r>
              <a:rPr lang="en-GB" dirty="0" err="1"/>
              <a:t>শতাব্দীর</a:t>
            </a:r>
            <a:r>
              <a:rPr lang="en-GB" dirty="0"/>
              <a:t> </a:t>
            </a:r>
            <a:r>
              <a:rPr lang="en-GB" dirty="0" err="1"/>
              <a:t>শেষপর্ব</a:t>
            </a:r>
            <a:r>
              <a:rPr lang="en-GB" dirty="0"/>
              <a:t> </a:t>
            </a:r>
            <a:r>
              <a:rPr lang="en-GB" dirty="0" err="1"/>
              <a:t>থেকে</a:t>
            </a:r>
            <a:r>
              <a:rPr lang="en-GB" dirty="0"/>
              <a:t> </a:t>
            </a:r>
            <a:r>
              <a:rPr lang="en-GB" dirty="0" err="1"/>
              <a:t>বিংশ</a:t>
            </a:r>
            <a:r>
              <a:rPr lang="en-GB" dirty="0"/>
              <a:t> </a:t>
            </a:r>
            <a:r>
              <a:rPr lang="en-GB" dirty="0" err="1"/>
              <a:t>শত</a:t>
            </a:r>
            <a:r>
              <a:rPr lang="en-GB" dirty="0"/>
              <a:t> </a:t>
            </a:r>
            <a:r>
              <a:rPr lang="en-GB" dirty="0" err="1"/>
              <a:t>যখন</a:t>
            </a:r>
            <a:r>
              <a:rPr lang="en-GB" dirty="0"/>
              <a:t> ভারতীয় </a:t>
            </a:r>
            <a:r>
              <a:rPr lang="en-GB" dirty="0" err="1"/>
              <a:t>চিএশিল্প</a:t>
            </a:r>
            <a:r>
              <a:rPr lang="en-GB" dirty="0"/>
              <a:t> </a:t>
            </a:r>
            <a:r>
              <a:rPr lang="en-GB" dirty="0" err="1"/>
              <a:t>দাপটে</a:t>
            </a:r>
            <a:r>
              <a:rPr lang="en-GB" dirty="0"/>
              <a:t> </a:t>
            </a:r>
            <a:r>
              <a:rPr lang="en-GB" dirty="0" err="1"/>
              <a:t>অতিমাত্রায়</a:t>
            </a:r>
            <a:r>
              <a:rPr lang="en-GB" dirty="0"/>
              <a:t> </a:t>
            </a:r>
            <a:r>
              <a:rPr lang="en-GB" dirty="0" err="1"/>
              <a:t>প্রভাবিত</a:t>
            </a:r>
            <a:r>
              <a:rPr lang="en-GB" dirty="0"/>
              <a:t> </a:t>
            </a:r>
            <a:r>
              <a:rPr lang="en-GB" dirty="0" err="1"/>
              <a:t>তখন</a:t>
            </a:r>
            <a:r>
              <a:rPr lang="en-GB" dirty="0"/>
              <a:t> </a:t>
            </a:r>
            <a:r>
              <a:rPr lang="en-GB" dirty="0" err="1"/>
              <a:t>শিল্পজগতে</a:t>
            </a:r>
            <a:r>
              <a:rPr lang="en-GB" dirty="0"/>
              <a:t> </a:t>
            </a:r>
            <a:r>
              <a:rPr lang="en-GB" dirty="0" err="1"/>
              <a:t>যাঁরা</a:t>
            </a:r>
            <a:r>
              <a:rPr lang="en-GB" dirty="0"/>
              <a:t> </a:t>
            </a:r>
            <a:r>
              <a:rPr lang="en-GB" dirty="0" err="1"/>
              <a:t>খ্যাতি</a:t>
            </a:r>
            <a:r>
              <a:rPr lang="en-GB" dirty="0"/>
              <a:t> </a:t>
            </a:r>
            <a:r>
              <a:rPr lang="en-GB" dirty="0" err="1"/>
              <a:t>অর্জন</a:t>
            </a:r>
            <a:r>
              <a:rPr lang="en-GB" dirty="0"/>
              <a:t> </a:t>
            </a:r>
            <a:r>
              <a:rPr lang="en-GB" dirty="0" err="1"/>
              <a:t>করেছিলেন</a:t>
            </a:r>
            <a:r>
              <a:rPr lang="en-GB" dirty="0"/>
              <a:t>। </a:t>
            </a:r>
            <a:r>
              <a:rPr lang="en-GB" dirty="0" err="1"/>
              <a:t>তাঁদের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গগনেন্দ্রনাথ</a:t>
            </a:r>
            <a:r>
              <a:rPr lang="en-GB" dirty="0"/>
              <a:t>   </a:t>
            </a:r>
            <a:r>
              <a:rPr lang="en-GB" dirty="0" err="1"/>
              <a:t>ঠাকুর</a:t>
            </a:r>
            <a:r>
              <a:rPr lang="en-GB" dirty="0"/>
              <a:t> </a:t>
            </a:r>
            <a:r>
              <a:rPr lang="en-GB" dirty="0" err="1"/>
              <a:t>ছিলেন</a:t>
            </a:r>
            <a:r>
              <a:rPr lang="en-GB" dirty="0"/>
              <a:t> </a:t>
            </a:r>
            <a:r>
              <a:rPr lang="en-GB" dirty="0" err="1"/>
              <a:t>অন্যতম</a:t>
            </a:r>
            <a:r>
              <a:rPr lang="en-GB" dirty="0"/>
              <a:t>। ১৮৬৭ </a:t>
            </a:r>
            <a:r>
              <a:rPr lang="en-GB" dirty="0" err="1"/>
              <a:t>খ্রিঃ</a:t>
            </a:r>
            <a:r>
              <a:rPr lang="en-GB" dirty="0"/>
              <a:t> ১৮ </a:t>
            </a:r>
            <a:r>
              <a:rPr lang="en-GB" dirty="0" err="1"/>
              <a:t>সেপ্টেম্বর</a:t>
            </a:r>
            <a:r>
              <a:rPr lang="en-GB" dirty="0"/>
              <a:t> </a:t>
            </a:r>
            <a:r>
              <a:rPr lang="en-GB" dirty="0" err="1"/>
              <a:t>কলকাতার</a:t>
            </a:r>
            <a:r>
              <a:rPr lang="en-GB" dirty="0"/>
              <a:t> </a:t>
            </a:r>
            <a:r>
              <a:rPr lang="en-GB" dirty="0" err="1"/>
              <a:t>মেছো</a:t>
            </a:r>
            <a:r>
              <a:rPr lang="en-GB" dirty="0"/>
              <a:t> </a:t>
            </a:r>
            <a:r>
              <a:rPr lang="en-GB" dirty="0" err="1"/>
              <a:t>জোড়াসাঁকো</a:t>
            </a:r>
            <a:r>
              <a:rPr lang="en-GB" dirty="0"/>
              <a:t> </a:t>
            </a:r>
            <a:r>
              <a:rPr lang="en-GB" dirty="0" err="1"/>
              <a:t>বিখ্যাত</a:t>
            </a:r>
            <a:r>
              <a:rPr lang="en-GB" dirty="0"/>
              <a:t> </a:t>
            </a:r>
            <a:r>
              <a:rPr lang="en-GB" dirty="0" err="1"/>
              <a:t>ঠাকুরবাড়িতে</a:t>
            </a:r>
            <a:r>
              <a:rPr lang="en-GB" dirty="0"/>
              <a:t> </a:t>
            </a:r>
            <a:r>
              <a:rPr lang="en-GB" dirty="0" err="1"/>
              <a:t>গগনেন্দ্রনাথ</a:t>
            </a:r>
            <a:r>
              <a:rPr lang="en-GB" dirty="0"/>
              <a:t> </a:t>
            </a:r>
            <a:r>
              <a:rPr lang="en-GB" dirty="0" err="1"/>
              <a:t>ঠাকুরের</a:t>
            </a:r>
            <a:r>
              <a:rPr lang="en-GB" dirty="0"/>
              <a:t> </a:t>
            </a:r>
            <a:r>
              <a:rPr lang="en-GB" dirty="0" err="1"/>
              <a:t>জন্ম</a:t>
            </a:r>
            <a:r>
              <a:rPr lang="en-GB" dirty="0"/>
              <a:t>।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পিতার</a:t>
            </a:r>
            <a:r>
              <a:rPr lang="en-GB" dirty="0"/>
              <a:t> </a:t>
            </a:r>
            <a:r>
              <a:rPr lang="en-GB" dirty="0" err="1"/>
              <a:t>নাম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গুনেন্দ্রনাথ</a:t>
            </a:r>
            <a:r>
              <a:rPr lang="en-GB" dirty="0"/>
              <a:t> </a:t>
            </a:r>
            <a:r>
              <a:rPr lang="en-GB" dirty="0" err="1"/>
              <a:t>ঠাকুর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মাতার</a:t>
            </a:r>
            <a:r>
              <a:rPr lang="en-GB" dirty="0"/>
              <a:t> </a:t>
            </a:r>
            <a:r>
              <a:rPr lang="en-GB" dirty="0" err="1"/>
              <a:t>নাম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সৌদামিনী</a:t>
            </a:r>
            <a:r>
              <a:rPr lang="en-GB" dirty="0"/>
              <a:t> </a:t>
            </a:r>
            <a:r>
              <a:rPr lang="en-GB" dirty="0" err="1"/>
              <a:t>দেবী</a:t>
            </a:r>
            <a:r>
              <a:rPr lang="en-GB" dirty="0"/>
              <a:t>। </a:t>
            </a:r>
            <a:r>
              <a:rPr lang="en-GB" dirty="0" err="1"/>
              <a:t>চাইনিজ</a:t>
            </a:r>
            <a:r>
              <a:rPr lang="en-GB" dirty="0"/>
              <a:t> </a:t>
            </a:r>
            <a:r>
              <a:rPr lang="en-GB" dirty="0" err="1"/>
              <a:t>কালি</a:t>
            </a:r>
            <a:r>
              <a:rPr lang="en-GB" dirty="0"/>
              <a:t> ও </a:t>
            </a:r>
            <a:r>
              <a:rPr lang="en-GB" dirty="0" err="1"/>
              <a:t>তুলির</a:t>
            </a:r>
            <a:r>
              <a:rPr lang="en-GB" dirty="0"/>
              <a:t> </a:t>
            </a:r>
            <a:r>
              <a:rPr lang="en-GB" dirty="0" err="1"/>
              <a:t>সাহায্যে</a:t>
            </a:r>
            <a:r>
              <a:rPr lang="en-GB" dirty="0"/>
              <a:t> </a:t>
            </a:r>
            <a:r>
              <a:rPr lang="en-GB" dirty="0" err="1"/>
              <a:t>কতগুলি</a:t>
            </a:r>
            <a:r>
              <a:rPr lang="en-GB" dirty="0"/>
              <a:t> </a:t>
            </a:r>
            <a:r>
              <a:rPr lang="en-GB" dirty="0" err="1"/>
              <a:t>কাকের</a:t>
            </a:r>
            <a:r>
              <a:rPr lang="en-GB" dirty="0"/>
              <a:t> </a:t>
            </a:r>
            <a:r>
              <a:rPr lang="en-GB" dirty="0" err="1"/>
              <a:t>চিত্রাঙ্কনের</a:t>
            </a:r>
            <a:r>
              <a:rPr lang="en-GB" dirty="0"/>
              <a:t> </a:t>
            </a:r>
            <a:r>
              <a:rPr lang="en-GB" dirty="0" err="1"/>
              <a:t>মাধ্যমে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চিত্র</a:t>
            </a:r>
            <a:r>
              <a:rPr lang="en-GB" dirty="0"/>
              <a:t> </a:t>
            </a:r>
            <a:r>
              <a:rPr lang="en-GB" dirty="0" err="1"/>
              <a:t>রচনা</a:t>
            </a:r>
            <a:r>
              <a:rPr lang="en-GB" dirty="0"/>
              <a:t> </a:t>
            </a:r>
            <a:r>
              <a:rPr lang="en-GB" dirty="0" err="1"/>
              <a:t>পূর্বের</a:t>
            </a:r>
            <a:r>
              <a:rPr lang="en-GB" dirty="0"/>
              <a:t> </a:t>
            </a:r>
            <a:r>
              <a:rPr lang="en-GB" dirty="0" err="1"/>
              <a:t>শুরু</a:t>
            </a:r>
            <a:r>
              <a:rPr lang="en-GB" dirty="0"/>
              <a:t>। </a:t>
            </a:r>
            <a:r>
              <a:rPr lang="en-GB" dirty="0" err="1"/>
              <a:t>গগনেন্দ্রনাথের</a:t>
            </a:r>
            <a:r>
              <a:rPr lang="en-GB" dirty="0"/>
              <a:t> </a:t>
            </a:r>
            <a:r>
              <a:rPr lang="en-GB" dirty="0" err="1"/>
              <a:t>শিল্পীমানসের</a:t>
            </a:r>
            <a:r>
              <a:rPr lang="en-GB" dirty="0"/>
              <a:t> </a:t>
            </a:r>
            <a:r>
              <a:rPr lang="en-GB" dirty="0" err="1"/>
              <a:t>সবচেয়ে</a:t>
            </a:r>
            <a:r>
              <a:rPr lang="en-GB" dirty="0"/>
              <a:t> </a:t>
            </a:r>
            <a:r>
              <a:rPr lang="en-GB" dirty="0" err="1"/>
              <a:t>বৈচিত্রপূর্ণ</a:t>
            </a:r>
            <a:r>
              <a:rPr lang="en-GB" dirty="0"/>
              <a:t> </a:t>
            </a:r>
            <a:r>
              <a:rPr lang="en-GB" dirty="0" err="1"/>
              <a:t>বিকাশ</a:t>
            </a:r>
            <a:r>
              <a:rPr lang="en-GB" dirty="0"/>
              <a:t> </a:t>
            </a:r>
            <a:r>
              <a:rPr lang="en-GB" dirty="0" err="1"/>
              <a:t>লক্ষ্য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যায়</a:t>
            </a:r>
            <a:r>
              <a:rPr lang="en-GB" dirty="0"/>
              <a:t> </a:t>
            </a:r>
            <a:r>
              <a:rPr lang="en-GB" dirty="0" err="1"/>
              <a:t>কল্পলোক</a:t>
            </a:r>
            <a:r>
              <a:rPr lang="en-GB" dirty="0"/>
              <a:t> </a:t>
            </a:r>
            <a:r>
              <a:rPr lang="en-GB" dirty="0" err="1"/>
              <a:t>সিরিজের</a:t>
            </a:r>
            <a:r>
              <a:rPr lang="en-GB" dirty="0"/>
              <a:t> </a:t>
            </a:r>
            <a:r>
              <a:rPr lang="en-GB" dirty="0" err="1"/>
              <a:t>ছবিগুলিতে</a:t>
            </a:r>
            <a:r>
              <a:rPr lang="en-GB" dirty="0"/>
              <a:t>। </a:t>
            </a:r>
            <a:r>
              <a:rPr lang="en-GB" dirty="0" err="1"/>
              <a:t>গগনেন্দ্রনাথের</a:t>
            </a:r>
            <a:r>
              <a:rPr lang="en-GB" dirty="0"/>
              <a:t> </a:t>
            </a:r>
            <a:r>
              <a:rPr lang="en-GB" dirty="0" err="1"/>
              <a:t>উল্লেখ</a:t>
            </a:r>
            <a:r>
              <a:rPr lang="en-GB" dirty="0"/>
              <a:t> </a:t>
            </a:r>
            <a:r>
              <a:rPr lang="en-GB" dirty="0" err="1"/>
              <a:t>যোগ্য</a:t>
            </a:r>
            <a:r>
              <a:rPr lang="en-GB" dirty="0"/>
              <a:t> </a:t>
            </a:r>
            <a:r>
              <a:rPr lang="en-GB" dirty="0" err="1"/>
              <a:t>চিএগুলি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 – </a:t>
            </a:r>
            <a:r>
              <a:rPr lang="en-GB" dirty="0" err="1"/>
              <a:t>রচনা</a:t>
            </a:r>
            <a:r>
              <a:rPr lang="en-GB" dirty="0"/>
              <a:t> </a:t>
            </a:r>
            <a:r>
              <a:rPr lang="en-GB" dirty="0" err="1"/>
              <a:t>নিরত</a:t>
            </a:r>
            <a:r>
              <a:rPr lang="en-GB" dirty="0"/>
              <a:t> রবীন্দ্রনাথ (১৩১৭ </a:t>
            </a:r>
            <a:r>
              <a:rPr lang="en-GB" dirty="0" err="1"/>
              <a:t>বঙ্গাব্দ</a:t>
            </a:r>
            <a:r>
              <a:rPr lang="en-GB" dirty="0"/>
              <a:t>), </a:t>
            </a:r>
            <a:r>
              <a:rPr lang="en-GB" dirty="0" err="1"/>
              <a:t>হরিনারায়ণ</a:t>
            </a:r>
            <a:r>
              <a:rPr lang="en-GB" dirty="0"/>
              <a:t> </a:t>
            </a:r>
            <a:r>
              <a:rPr lang="en-GB" dirty="0" err="1"/>
              <a:t>বসু</a:t>
            </a:r>
            <a:r>
              <a:rPr lang="en-GB" dirty="0"/>
              <a:t>, </a:t>
            </a:r>
            <a:r>
              <a:rPr lang="en-GB" dirty="0" err="1"/>
              <a:t>দ্বিজেন্দ্রনাথ</a:t>
            </a:r>
            <a:r>
              <a:rPr lang="en-GB" dirty="0"/>
              <a:t>, </a:t>
            </a:r>
            <a:r>
              <a:rPr lang="en-GB" dirty="0" err="1"/>
              <a:t>ওকাকুরা</a:t>
            </a:r>
            <a:r>
              <a:rPr lang="en-GB" dirty="0"/>
              <a:t> </a:t>
            </a:r>
            <a:r>
              <a:rPr lang="en-GB" dirty="0" err="1"/>
              <a:t>প্রমুখ</a:t>
            </a:r>
            <a:r>
              <a:rPr lang="en-GB" dirty="0"/>
              <a:t>,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2E56DC-8B91-AD75-1521-C6576ADB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648199"/>
            <a:ext cx="1865621" cy="200227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FC2BE04-D6C3-B1DF-1286-64C07EED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335555"/>
            <a:ext cx="2832721" cy="239753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A047D44-3D63-961E-3AFB-62C78C930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335555"/>
            <a:ext cx="3485685" cy="23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8C937-278F-F689-D059-A719235D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রামকিঙ্কর</a:t>
            </a:r>
            <a:r>
              <a:rPr lang="en-GB" b="1" dirty="0"/>
              <a:t> </a:t>
            </a:r>
            <a:r>
              <a:rPr lang="en-GB" b="1" dirty="0" err="1"/>
              <a:t>বেইজ</a:t>
            </a:r>
            <a:r>
              <a:rPr lang="en-GB" b="1" dirty="0"/>
              <a:t> 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EDF76-BB41-7D21-8534-5B5F7457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8719"/>
            <a:ext cx="8596668" cy="4862644"/>
          </a:xfrm>
        </p:spPr>
        <p:txBody>
          <a:bodyPr/>
          <a:lstStyle/>
          <a:p>
            <a:r>
              <a:rPr lang="en-GB" dirty="0" err="1"/>
              <a:t>রামকিঙ্কর</a:t>
            </a:r>
            <a:r>
              <a:rPr lang="en-GB" dirty="0"/>
              <a:t> </a:t>
            </a:r>
            <a:r>
              <a:rPr lang="en-GB" dirty="0" err="1"/>
              <a:t>বেইজ</a:t>
            </a:r>
            <a:r>
              <a:rPr lang="en-GB" dirty="0"/>
              <a:t>  </a:t>
            </a:r>
            <a:r>
              <a:rPr lang="en-GB" dirty="0" err="1"/>
              <a:t>ছিলেন</a:t>
            </a:r>
            <a:r>
              <a:rPr lang="en-GB" dirty="0"/>
              <a:t> </a:t>
            </a:r>
            <a:r>
              <a:rPr lang="en-GB" dirty="0" err="1"/>
              <a:t>বাংলা</a:t>
            </a:r>
            <a:r>
              <a:rPr lang="en-GB" dirty="0"/>
              <a:t> </a:t>
            </a:r>
            <a:r>
              <a:rPr lang="en-GB" dirty="0" err="1"/>
              <a:t>তথা</a:t>
            </a:r>
            <a:r>
              <a:rPr lang="en-GB" dirty="0"/>
              <a:t>  </a:t>
            </a:r>
            <a:r>
              <a:rPr lang="en-GB" dirty="0" err="1"/>
              <a:t>ভারতবর্ষের</a:t>
            </a:r>
            <a:r>
              <a:rPr lang="en-GB" dirty="0"/>
              <a:t> </a:t>
            </a:r>
            <a:r>
              <a:rPr lang="en-GB" dirty="0" err="1"/>
              <a:t>শিল্পীদের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একজন</a:t>
            </a:r>
            <a:r>
              <a:rPr lang="en-GB" dirty="0"/>
              <a:t>  </a:t>
            </a:r>
            <a:r>
              <a:rPr lang="en-GB" dirty="0" err="1"/>
              <a:t>কিংবদন্তির</a:t>
            </a:r>
            <a:r>
              <a:rPr lang="en-GB" dirty="0"/>
              <a:t> </a:t>
            </a:r>
            <a:r>
              <a:rPr lang="en-GB" dirty="0" err="1"/>
              <a:t>প্রতি</a:t>
            </a:r>
            <a:r>
              <a:rPr lang="en-GB" dirty="0"/>
              <a:t> </a:t>
            </a:r>
            <a:r>
              <a:rPr lang="en-GB" dirty="0" err="1"/>
              <a:t>ভাবনার</a:t>
            </a:r>
            <a:r>
              <a:rPr lang="en-GB" dirty="0"/>
              <a:t> </a:t>
            </a:r>
            <a:r>
              <a:rPr lang="en-GB" dirty="0" err="1"/>
              <a:t>শিল্পী</a:t>
            </a:r>
            <a:r>
              <a:rPr lang="en-GB" dirty="0"/>
              <a:t> ও </a:t>
            </a:r>
            <a:r>
              <a:rPr lang="en-GB" dirty="0" err="1"/>
              <a:t>ভাস্কর</a:t>
            </a:r>
            <a:r>
              <a:rPr lang="en-GB" dirty="0"/>
              <a:t>। </a:t>
            </a:r>
            <a:r>
              <a:rPr lang="en-GB" dirty="0" err="1"/>
              <a:t>বিংশ</a:t>
            </a:r>
            <a:r>
              <a:rPr lang="en-GB" dirty="0"/>
              <a:t> </a:t>
            </a:r>
            <a:r>
              <a:rPr lang="en-GB" dirty="0" err="1"/>
              <a:t>শতাব্দীর</a:t>
            </a:r>
            <a:r>
              <a:rPr lang="en-GB" dirty="0"/>
              <a:t> </a:t>
            </a:r>
            <a:r>
              <a:rPr lang="en-GB" dirty="0" err="1"/>
              <a:t>শুরুতে</a:t>
            </a:r>
            <a:r>
              <a:rPr lang="en-GB" dirty="0"/>
              <a:t> ১৯০৬খিস্টাব্দে </a:t>
            </a:r>
            <a:r>
              <a:rPr lang="en-GB" dirty="0" err="1"/>
              <a:t>তিনি</a:t>
            </a:r>
            <a:r>
              <a:rPr lang="en-GB" dirty="0"/>
              <a:t>  </a:t>
            </a:r>
            <a:r>
              <a:rPr lang="en-GB" dirty="0" err="1"/>
              <a:t>বাঁকুড়ার</a:t>
            </a:r>
            <a:r>
              <a:rPr lang="en-GB" dirty="0"/>
              <a:t>  </a:t>
            </a:r>
            <a:r>
              <a:rPr lang="en-GB" dirty="0" err="1"/>
              <a:t>যোগীপারা</a:t>
            </a:r>
            <a:r>
              <a:rPr lang="en-GB" dirty="0"/>
              <a:t> </a:t>
            </a:r>
            <a:r>
              <a:rPr lang="en-GB" dirty="0" err="1"/>
              <a:t>গ্ৰামে</a:t>
            </a:r>
            <a:r>
              <a:rPr lang="en-GB" dirty="0"/>
              <a:t> </a:t>
            </a:r>
            <a:r>
              <a:rPr lang="en-GB" dirty="0" err="1"/>
              <a:t>জন্মগ্ৰহন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</a:t>
            </a:r>
            <a:r>
              <a:rPr lang="en-GB" dirty="0" err="1"/>
              <a:t>শৈশবে</a:t>
            </a:r>
            <a:r>
              <a:rPr lang="en-GB" dirty="0"/>
              <a:t> </a:t>
            </a:r>
            <a:r>
              <a:rPr lang="en-GB" dirty="0" err="1"/>
              <a:t>কুমোরদের</a:t>
            </a:r>
            <a:r>
              <a:rPr lang="en-GB" dirty="0"/>
              <a:t> </a:t>
            </a:r>
            <a:r>
              <a:rPr lang="en-GB" dirty="0" err="1"/>
              <a:t>দেখে</a:t>
            </a:r>
            <a:r>
              <a:rPr lang="en-GB" dirty="0"/>
              <a:t> </a:t>
            </a:r>
            <a:r>
              <a:rPr lang="en-GB" dirty="0" err="1"/>
              <a:t>বড়</a:t>
            </a:r>
            <a:r>
              <a:rPr lang="en-GB" dirty="0"/>
              <a:t> </a:t>
            </a:r>
            <a:r>
              <a:rPr lang="en-GB" dirty="0" err="1"/>
              <a:t>হয়েছেন</a:t>
            </a:r>
            <a:r>
              <a:rPr lang="en-GB" dirty="0"/>
              <a:t>, </a:t>
            </a:r>
            <a:r>
              <a:rPr lang="en-GB" dirty="0" err="1"/>
              <a:t>তাদের</a:t>
            </a:r>
            <a:r>
              <a:rPr lang="en-GB" dirty="0"/>
              <a:t> </a:t>
            </a:r>
            <a:r>
              <a:rPr lang="en-GB" dirty="0" err="1"/>
              <a:t>দেখে</a:t>
            </a:r>
            <a:r>
              <a:rPr lang="en-GB" dirty="0"/>
              <a:t> </a:t>
            </a:r>
            <a:r>
              <a:rPr lang="en-GB" dirty="0" err="1"/>
              <a:t>কালা</a:t>
            </a:r>
            <a:r>
              <a:rPr lang="en-GB" dirty="0"/>
              <a:t> </a:t>
            </a:r>
            <a:r>
              <a:rPr lang="en-GB" dirty="0" err="1"/>
              <a:t>মুতি</a:t>
            </a:r>
            <a:r>
              <a:rPr lang="en-GB" dirty="0"/>
              <a:t> </a:t>
            </a:r>
            <a:r>
              <a:rPr lang="en-GB" dirty="0" err="1"/>
              <a:t>তৈরি</a:t>
            </a:r>
            <a:r>
              <a:rPr lang="en-GB" dirty="0"/>
              <a:t> </a:t>
            </a:r>
            <a:r>
              <a:rPr lang="en-GB" dirty="0" err="1"/>
              <a:t>করেছেন,এই</a:t>
            </a:r>
            <a:r>
              <a:rPr lang="en-GB" dirty="0"/>
              <a:t> </a:t>
            </a:r>
            <a:r>
              <a:rPr lang="en-GB" dirty="0" err="1"/>
              <a:t>ভাবে</a:t>
            </a:r>
            <a:r>
              <a:rPr lang="en-GB" dirty="0"/>
              <a:t> </a:t>
            </a:r>
            <a:r>
              <a:rPr lang="en-GB" dirty="0" err="1"/>
              <a:t>ভাস্কর্য</a:t>
            </a:r>
            <a:r>
              <a:rPr lang="en-GB" dirty="0"/>
              <a:t> </a:t>
            </a:r>
            <a:r>
              <a:rPr lang="en-GB" dirty="0" err="1"/>
              <a:t>শীল্পের</a:t>
            </a:r>
            <a:r>
              <a:rPr lang="en-GB" dirty="0"/>
              <a:t> </a:t>
            </a:r>
            <a:r>
              <a:rPr lang="en-GB" dirty="0" err="1"/>
              <a:t>প্রতি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আগ্রহ</a:t>
            </a:r>
            <a:r>
              <a:rPr lang="en-GB" dirty="0"/>
              <a:t> </a:t>
            </a:r>
            <a:r>
              <a:rPr lang="en-GB" dirty="0" err="1"/>
              <a:t>সৃষ্টি</a:t>
            </a:r>
            <a:r>
              <a:rPr lang="en-GB" dirty="0"/>
              <a:t> </a:t>
            </a:r>
            <a:r>
              <a:rPr lang="en-GB" dirty="0" err="1"/>
              <a:t>হয়েছে</a:t>
            </a:r>
            <a:r>
              <a:rPr lang="en-GB" dirty="0"/>
              <a:t>। </a:t>
            </a:r>
            <a:r>
              <a:rPr lang="en-GB" dirty="0" err="1"/>
              <a:t>অন্যদিকে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চিএশিল্পের</a:t>
            </a:r>
            <a:r>
              <a:rPr lang="en-GB" dirty="0"/>
              <a:t> ও </a:t>
            </a:r>
            <a:r>
              <a:rPr lang="en-GB" dirty="0" err="1"/>
              <a:t>চর্চা</a:t>
            </a:r>
            <a:r>
              <a:rPr lang="en-GB" dirty="0"/>
              <a:t> </a:t>
            </a:r>
            <a:r>
              <a:rPr lang="en-GB" dirty="0" err="1"/>
              <a:t>করতেন</a:t>
            </a:r>
            <a:r>
              <a:rPr lang="en-GB" dirty="0"/>
              <a:t> ।</a:t>
            </a:r>
            <a:r>
              <a:rPr lang="en-GB" dirty="0" err="1"/>
              <a:t>তেল</a:t>
            </a:r>
            <a:r>
              <a:rPr lang="en-GB" dirty="0"/>
              <a:t> </a:t>
            </a:r>
            <a:r>
              <a:rPr lang="en-GB" dirty="0" err="1"/>
              <a:t>রং</a:t>
            </a:r>
            <a:r>
              <a:rPr lang="en-GB" dirty="0"/>
              <a:t> </a:t>
            </a:r>
            <a:r>
              <a:rPr lang="en-GB" dirty="0" err="1"/>
              <a:t>জল</a:t>
            </a:r>
            <a:r>
              <a:rPr lang="en-GB" dirty="0"/>
              <a:t> </a:t>
            </a:r>
            <a:r>
              <a:rPr lang="en-GB" dirty="0" err="1"/>
              <a:t>রং</a:t>
            </a:r>
            <a:r>
              <a:rPr lang="en-GB" dirty="0"/>
              <a:t> </a:t>
            </a:r>
            <a:r>
              <a:rPr lang="en-GB" dirty="0" err="1"/>
              <a:t>এর</a:t>
            </a:r>
            <a:r>
              <a:rPr lang="en-GB" dirty="0"/>
              <a:t> </a:t>
            </a:r>
            <a:r>
              <a:rPr lang="en-GB" dirty="0" err="1"/>
              <a:t>চিএ</a:t>
            </a:r>
            <a:r>
              <a:rPr lang="en-GB" dirty="0"/>
              <a:t> </a:t>
            </a:r>
            <a:r>
              <a:rPr lang="en-GB" dirty="0" err="1"/>
              <a:t>এঁকেছেন</a:t>
            </a:r>
            <a:r>
              <a:rPr lang="en-GB" dirty="0"/>
              <a:t>। </a:t>
            </a:r>
            <a:r>
              <a:rPr lang="en-GB" dirty="0" err="1"/>
              <a:t>মূলত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গুলো</a:t>
            </a:r>
            <a:r>
              <a:rPr lang="en-GB" dirty="0"/>
              <a:t> </a:t>
            </a:r>
            <a:r>
              <a:rPr lang="en-GB" dirty="0" err="1"/>
              <a:t>প্রকৃতিকেন্দিক</a:t>
            </a:r>
            <a:r>
              <a:rPr lang="en-GB" dirty="0"/>
              <a:t>।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চিএও</a:t>
            </a:r>
            <a:r>
              <a:rPr lang="en-GB" dirty="0"/>
              <a:t> </a:t>
            </a:r>
            <a:r>
              <a:rPr lang="en-GB" dirty="0" err="1"/>
              <a:t>ভাস্কর্য</a:t>
            </a:r>
            <a:r>
              <a:rPr lang="en-GB" dirty="0"/>
              <a:t>  </a:t>
            </a:r>
            <a:r>
              <a:rPr lang="en-GB" dirty="0" err="1"/>
              <a:t>গুলির</a:t>
            </a:r>
            <a:r>
              <a:rPr lang="en-GB" dirty="0"/>
              <a:t> </a:t>
            </a:r>
            <a:r>
              <a:rPr lang="en-GB" dirty="0" err="1"/>
              <a:t>মুলবিষয়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চারপাশের</a:t>
            </a:r>
            <a:r>
              <a:rPr lang="en-GB" dirty="0"/>
              <a:t> </a:t>
            </a:r>
            <a:r>
              <a:rPr lang="en-GB" dirty="0" err="1"/>
              <a:t>সাধারণ</a:t>
            </a:r>
            <a:r>
              <a:rPr lang="en-GB" dirty="0"/>
              <a:t> </a:t>
            </a:r>
            <a:r>
              <a:rPr lang="en-GB" dirty="0" err="1"/>
              <a:t>মানুষের</a:t>
            </a:r>
            <a:r>
              <a:rPr lang="en-GB" dirty="0"/>
              <a:t> </a:t>
            </a:r>
            <a:r>
              <a:rPr lang="en-GB" dirty="0" err="1"/>
              <a:t>জীবন</a:t>
            </a:r>
            <a:r>
              <a:rPr lang="en-GB" dirty="0"/>
              <a:t>  </a:t>
            </a:r>
            <a:r>
              <a:rPr lang="en-GB" dirty="0" err="1"/>
              <a:t>কাহিনী</a:t>
            </a:r>
            <a:r>
              <a:rPr lang="en-GB" dirty="0"/>
              <a:t>। </a:t>
            </a:r>
            <a:r>
              <a:rPr lang="en-GB" dirty="0" err="1"/>
              <a:t>রামকিঙ্করের</a:t>
            </a:r>
            <a:r>
              <a:rPr lang="en-GB" dirty="0"/>
              <a:t>  </a:t>
            </a:r>
            <a:r>
              <a:rPr lang="en-GB" dirty="0" err="1"/>
              <a:t>উন্মুক্ত</a:t>
            </a:r>
            <a:r>
              <a:rPr lang="en-GB" dirty="0"/>
              <a:t> ভাস্কর্যের </a:t>
            </a:r>
            <a:r>
              <a:rPr lang="en-GB" dirty="0" err="1"/>
              <a:t>অন্যতম</a:t>
            </a:r>
            <a:r>
              <a:rPr lang="en-GB" dirty="0"/>
              <a:t> </a:t>
            </a:r>
            <a:r>
              <a:rPr lang="en-GB" dirty="0" err="1"/>
              <a:t>কয়েকটি</a:t>
            </a:r>
            <a:r>
              <a:rPr lang="en-GB" dirty="0"/>
              <a:t> </a:t>
            </a:r>
            <a:r>
              <a:rPr lang="en-GB" dirty="0" err="1"/>
              <a:t>কাজ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 </a:t>
            </a:r>
            <a:r>
              <a:rPr lang="en-GB" dirty="0" err="1"/>
              <a:t>সাঁওতাল</a:t>
            </a:r>
            <a:r>
              <a:rPr lang="en-GB" dirty="0"/>
              <a:t> </a:t>
            </a:r>
            <a:r>
              <a:rPr lang="en-GB" dirty="0" err="1"/>
              <a:t>পরিবার</a:t>
            </a:r>
            <a:r>
              <a:rPr lang="en-GB" dirty="0"/>
              <a:t>, </a:t>
            </a:r>
            <a:r>
              <a:rPr lang="en-GB" dirty="0" err="1"/>
              <a:t>সুজাতা</a:t>
            </a:r>
            <a:r>
              <a:rPr lang="en-GB" dirty="0"/>
              <a:t> </a:t>
            </a:r>
            <a:r>
              <a:rPr lang="en-GB" dirty="0" err="1"/>
              <a:t>ইত্যাদি</a:t>
            </a:r>
            <a:r>
              <a:rPr lang="en-GB" dirty="0"/>
              <a:t>।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আঁকা</a:t>
            </a:r>
            <a:r>
              <a:rPr lang="en-GB" dirty="0"/>
              <a:t>   </a:t>
            </a:r>
            <a:r>
              <a:rPr lang="en-GB" dirty="0" err="1"/>
              <a:t>চিত্তকর্মের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উল্লেখযোগ্য</a:t>
            </a:r>
            <a:r>
              <a:rPr lang="en-GB" dirty="0"/>
              <a:t> </a:t>
            </a:r>
            <a:r>
              <a:rPr lang="en-GB" dirty="0" err="1"/>
              <a:t>হলো</a:t>
            </a:r>
            <a:r>
              <a:rPr lang="en-GB" dirty="0"/>
              <a:t> </a:t>
            </a:r>
            <a:r>
              <a:rPr lang="en-GB" dirty="0" err="1"/>
              <a:t>সাঁওতাল</a:t>
            </a:r>
            <a:r>
              <a:rPr lang="en-GB" dirty="0"/>
              <a:t>,  </a:t>
            </a:r>
            <a:r>
              <a:rPr lang="en-GB" dirty="0" err="1"/>
              <a:t>ধানের</a:t>
            </a:r>
            <a:r>
              <a:rPr lang="en-GB" dirty="0"/>
              <a:t> </a:t>
            </a:r>
            <a:r>
              <a:rPr lang="en-GB" dirty="0" err="1"/>
              <a:t>ক্ষেত</a:t>
            </a:r>
            <a:r>
              <a:rPr lang="en-GB" dirty="0"/>
              <a:t> </a:t>
            </a:r>
            <a:r>
              <a:rPr lang="en-GB" dirty="0" err="1"/>
              <a:t>বিনোদিনী</a:t>
            </a:r>
            <a:r>
              <a:rPr lang="en-GB" dirty="0"/>
              <a:t> </a:t>
            </a:r>
            <a:r>
              <a:rPr lang="en-GB" dirty="0" err="1"/>
              <a:t>ইত্যাদি</a:t>
            </a:r>
            <a:r>
              <a:rPr lang="en-GB" dirty="0"/>
              <a:t>। </a:t>
            </a:r>
            <a:r>
              <a:rPr lang="en-GB" dirty="0" err="1"/>
              <a:t>ছাএ</a:t>
            </a:r>
            <a:r>
              <a:rPr lang="en-GB" dirty="0"/>
              <a:t> </a:t>
            </a:r>
            <a:r>
              <a:rPr lang="en-GB" dirty="0" err="1"/>
              <a:t>হিসাবে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শিক্ষাকতায়</a:t>
            </a:r>
            <a:r>
              <a:rPr lang="en-GB" dirty="0"/>
              <a:t>  </a:t>
            </a:r>
            <a:r>
              <a:rPr lang="en-GB" dirty="0" err="1"/>
              <a:t>কলাভবনেই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 </a:t>
            </a:r>
            <a:r>
              <a:rPr lang="en-GB" dirty="0" err="1"/>
              <a:t>জীবন</a:t>
            </a:r>
            <a:r>
              <a:rPr lang="en-GB" dirty="0"/>
              <a:t> </a:t>
            </a:r>
            <a:r>
              <a:rPr lang="en-GB" dirty="0" err="1"/>
              <a:t>কাটিয়েছেন</a:t>
            </a:r>
            <a:r>
              <a:rPr lang="en-GB" dirty="0"/>
              <a:t> ,</a:t>
            </a:r>
            <a:r>
              <a:rPr lang="en-GB" dirty="0" err="1"/>
              <a:t>অতি</a:t>
            </a:r>
            <a:r>
              <a:rPr lang="en-GB" dirty="0"/>
              <a:t> </a:t>
            </a:r>
            <a:r>
              <a:rPr lang="en-GB" dirty="0" err="1"/>
              <a:t>সাধারণ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জীবন</a:t>
            </a:r>
            <a:r>
              <a:rPr lang="en-GB" dirty="0"/>
              <a:t> </a:t>
            </a:r>
            <a:r>
              <a:rPr lang="en-GB" dirty="0" err="1"/>
              <a:t>যাপন</a:t>
            </a:r>
            <a:r>
              <a:rPr lang="en-GB" dirty="0"/>
              <a:t>। </a:t>
            </a:r>
            <a:r>
              <a:rPr lang="en-GB" dirty="0" err="1"/>
              <a:t>দারিদ্রের</a:t>
            </a:r>
            <a:r>
              <a:rPr lang="en-GB" dirty="0"/>
              <a:t> </a:t>
            </a:r>
            <a:r>
              <a:rPr lang="en-GB" dirty="0" err="1"/>
              <a:t>সত্ত্বেও</a:t>
            </a:r>
            <a:r>
              <a:rPr lang="en-GB" dirty="0"/>
              <a:t>  </a:t>
            </a:r>
            <a:r>
              <a:rPr lang="en-GB" dirty="0" err="1"/>
              <a:t>দেশের</a:t>
            </a:r>
            <a:r>
              <a:rPr lang="en-GB" dirty="0"/>
              <a:t> </a:t>
            </a:r>
            <a:r>
              <a:rPr lang="en-GB" dirty="0" err="1"/>
              <a:t>দীপ্ত</a:t>
            </a:r>
            <a:r>
              <a:rPr lang="en-GB" dirty="0"/>
              <a:t> </a:t>
            </a:r>
            <a:r>
              <a:rPr lang="en-GB" dirty="0" err="1"/>
              <a:t>মুখ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কে</a:t>
            </a:r>
            <a:r>
              <a:rPr lang="en-GB" dirty="0"/>
              <a:t> </a:t>
            </a:r>
            <a:r>
              <a:rPr lang="en-GB" dirty="0" err="1"/>
              <a:t>সারা</a:t>
            </a:r>
            <a:r>
              <a:rPr lang="en-GB" dirty="0"/>
              <a:t> </a:t>
            </a:r>
            <a:r>
              <a:rPr lang="en-GB" dirty="0" err="1"/>
              <a:t>বিশ্বের</a:t>
            </a:r>
            <a:r>
              <a:rPr lang="en-GB" dirty="0"/>
              <a:t> </a:t>
            </a:r>
            <a:r>
              <a:rPr lang="en-GB" dirty="0" err="1"/>
              <a:t>কাছে</a:t>
            </a:r>
            <a:r>
              <a:rPr lang="en-GB" dirty="0"/>
              <a:t>  </a:t>
            </a:r>
            <a:r>
              <a:rPr lang="en-GB" dirty="0" err="1"/>
              <a:t>উপহার</a:t>
            </a:r>
            <a:r>
              <a:rPr lang="en-GB" dirty="0"/>
              <a:t> </a:t>
            </a:r>
            <a:r>
              <a:rPr lang="en-GB" dirty="0" err="1"/>
              <a:t>দিয়েছেন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সার্থক</a:t>
            </a:r>
            <a:r>
              <a:rPr lang="en-GB" dirty="0"/>
              <a:t>  </a:t>
            </a:r>
            <a:r>
              <a:rPr lang="en-GB" dirty="0" err="1"/>
              <a:t>শিল্পী</a:t>
            </a:r>
            <a:r>
              <a:rPr lang="en-GB" dirty="0"/>
              <a:t>।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F600C44-0462-2095-C57D-464ADEC5B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0" y="4350544"/>
            <a:ext cx="2045495" cy="225848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0C76565-C53F-2CBF-400D-B7E2BB1E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89" y="4350545"/>
            <a:ext cx="1630044" cy="23767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C816D0AB-3D8F-0A9A-F9B2-7CC3D37CD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726" y="4216171"/>
            <a:ext cx="2549534" cy="1320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EA17B85-5410-A1EB-AED4-BADEAE4D1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048" y="4216171"/>
            <a:ext cx="1370185" cy="207979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27C415A-96CB-111F-77CC-396E6D071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668" y="4291012"/>
            <a:ext cx="2045495" cy="24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1A9A-7AF4-C831-DDEB-D1240127B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8950"/>
            <a:ext cx="9018588" cy="8013700"/>
          </a:xfrm>
        </p:spPr>
        <p:txBody>
          <a:bodyPr/>
          <a:lstStyle/>
          <a:p>
            <a:r>
              <a:rPr lang="en-GB" b="1"/>
              <a:t>নন্দলাল বসু 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24EC1E-AA77-6632-3610-FFAFD19762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4438"/>
            <a:ext cx="8470900" cy="48275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1882 </a:t>
            </a:r>
            <a:r>
              <a:rPr lang="en-GB" dirty="0" err="1"/>
              <a:t>সালে</a:t>
            </a:r>
            <a:r>
              <a:rPr lang="en-GB" dirty="0"/>
              <a:t> </a:t>
            </a:r>
            <a:r>
              <a:rPr lang="en-GB" dirty="0" err="1"/>
              <a:t>বাগপুরে</a:t>
            </a:r>
            <a:r>
              <a:rPr lang="en-GB" dirty="0"/>
              <a:t> </a:t>
            </a:r>
            <a:r>
              <a:rPr lang="en-GB" dirty="0" err="1"/>
              <a:t>নন্দলাল</a:t>
            </a:r>
            <a:r>
              <a:rPr lang="en-GB" dirty="0"/>
              <a:t> </a:t>
            </a:r>
            <a:r>
              <a:rPr lang="en-GB" dirty="0" err="1"/>
              <a:t>বসু</a:t>
            </a:r>
            <a:r>
              <a:rPr lang="en-GB" dirty="0"/>
              <a:t> </a:t>
            </a:r>
            <a:r>
              <a:rPr lang="en-GB" dirty="0" err="1"/>
              <a:t>জন্মগ্রহণ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</a:t>
            </a:r>
            <a:r>
              <a:rPr lang="en-GB" dirty="0" err="1"/>
              <a:t>ছোটোবেলা</a:t>
            </a:r>
            <a:r>
              <a:rPr lang="en-GB" dirty="0"/>
              <a:t> </a:t>
            </a:r>
            <a:r>
              <a:rPr lang="en-GB" dirty="0" err="1"/>
              <a:t>থেকেই</a:t>
            </a:r>
            <a:r>
              <a:rPr lang="en-GB" dirty="0"/>
              <a:t> </a:t>
            </a:r>
            <a:r>
              <a:rPr lang="en-GB" dirty="0" err="1"/>
              <a:t>শিল্পের</a:t>
            </a:r>
            <a:r>
              <a:rPr lang="en-GB" dirty="0"/>
              <a:t> </a:t>
            </a:r>
            <a:r>
              <a:rPr lang="en-GB" dirty="0" err="1"/>
              <a:t>প্রতি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আগ্রহ</a:t>
            </a:r>
            <a:r>
              <a:rPr lang="en-GB" dirty="0"/>
              <a:t> </a:t>
            </a:r>
            <a:r>
              <a:rPr lang="en-GB" dirty="0" err="1"/>
              <a:t>পরিলক্ষিত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। </a:t>
            </a:r>
            <a:r>
              <a:rPr lang="en-GB" dirty="0" err="1"/>
              <a:t>গ্রামের</a:t>
            </a:r>
            <a:r>
              <a:rPr lang="en-GB" dirty="0"/>
              <a:t> </a:t>
            </a:r>
            <a:r>
              <a:rPr lang="en-GB" dirty="0" err="1"/>
              <a:t>কুমোরদের</a:t>
            </a:r>
            <a:r>
              <a:rPr lang="en-GB" dirty="0"/>
              <a:t> </a:t>
            </a:r>
            <a:r>
              <a:rPr lang="en-GB" dirty="0" err="1"/>
              <a:t>পুতুল</a:t>
            </a:r>
            <a:r>
              <a:rPr lang="en-GB" dirty="0"/>
              <a:t> </a:t>
            </a:r>
            <a:r>
              <a:rPr lang="en-GB" dirty="0" err="1"/>
              <a:t>তৈরির</a:t>
            </a:r>
            <a:r>
              <a:rPr lang="en-GB" dirty="0"/>
              <a:t> </a:t>
            </a:r>
            <a:r>
              <a:rPr lang="en-GB" dirty="0" err="1"/>
              <a:t>দৃশ্য</a:t>
            </a:r>
            <a:r>
              <a:rPr lang="en-GB" dirty="0"/>
              <a:t> </a:t>
            </a:r>
            <a:r>
              <a:rPr lang="en-GB" dirty="0" err="1"/>
              <a:t>তাঁকে</a:t>
            </a:r>
            <a:r>
              <a:rPr lang="en-GB" dirty="0"/>
              <a:t> </a:t>
            </a:r>
            <a:r>
              <a:rPr lang="en-GB" dirty="0" err="1"/>
              <a:t>যথেষ্ট</a:t>
            </a:r>
            <a:r>
              <a:rPr lang="en-GB" dirty="0"/>
              <a:t> </a:t>
            </a:r>
            <a:r>
              <a:rPr lang="en-GB" dirty="0" err="1"/>
              <a:t>প্রভাবিত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 </a:t>
            </a:r>
            <a:r>
              <a:rPr lang="en-GB" dirty="0" err="1"/>
              <a:t>শিল্পগুর</a:t>
            </a:r>
            <a:r>
              <a:rPr lang="en-GB" dirty="0"/>
              <a:t> </a:t>
            </a:r>
            <a:r>
              <a:rPr lang="en-GB" dirty="0" err="1"/>
              <a:t>নন্দলাল</a:t>
            </a:r>
            <a:r>
              <a:rPr lang="en-GB" dirty="0"/>
              <a:t> </a:t>
            </a:r>
            <a:r>
              <a:rPr lang="en-GB" dirty="0" err="1"/>
              <a:t>বসুর</a:t>
            </a:r>
            <a:r>
              <a:rPr lang="en-GB" dirty="0"/>
              <a:t> </a:t>
            </a:r>
            <a:r>
              <a:rPr lang="en-GB" dirty="0" err="1"/>
              <a:t>শিল্প</a:t>
            </a:r>
            <a:r>
              <a:rPr lang="en-GB" dirty="0"/>
              <a:t> </a:t>
            </a:r>
            <a:r>
              <a:rPr lang="en-GB" dirty="0" err="1"/>
              <a:t>জিবনের</a:t>
            </a:r>
            <a:r>
              <a:rPr lang="en-GB" dirty="0"/>
              <a:t> </a:t>
            </a:r>
            <a:r>
              <a:rPr lang="en-GB" dirty="0" err="1"/>
              <a:t>সূত্রপাত</a:t>
            </a:r>
            <a:r>
              <a:rPr lang="en-GB" dirty="0"/>
              <a:t> </a:t>
            </a:r>
            <a:r>
              <a:rPr lang="en-GB" dirty="0" err="1"/>
              <a:t>সেখান</a:t>
            </a:r>
            <a:r>
              <a:rPr lang="en-GB" dirty="0"/>
              <a:t> </a:t>
            </a:r>
            <a:r>
              <a:rPr lang="en-GB" dirty="0" err="1"/>
              <a:t>থেকেই</a:t>
            </a:r>
            <a:r>
              <a:rPr lang="en-GB"/>
              <a:t>। ‘</a:t>
            </a:r>
            <a:r>
              <a:rPr lang="en-GB" dirty="0" err="1"/>
              <a:t>শিল্পগুর</a:t>
            </a:r>
            <a:r>
              <a:rPr lang="en-GB" dirty="0"/>
              <a:t> </a:t>
            </a:r>
            <a:r>
              <a:rPr lang="en-GB" dirty="0" err="1"/>
              <a:t>নন্দলাল</a:t>
            </a:r>
            <a:r>
              <a:rPr lang="en-GB" dirty="0"/>
              <a:t> </a:t>
            </a:r>
            <a:r>
              <a:rPr lang="en-GB" dirty="0" err="1"/>
              <a:t>বসু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শিল্প</a:t>
            </a:r>
            <a:r>
              <a:rPr lang="en-GB" dirty="0"/>
              <a:t> </a:t>
            </a:r>
            <a:r>
              <a:rPr lang="en-GB" dirty="0" err="1"/>
              <a:t>জীবনের</a:t>
            </a:r>
            <a:r>
              <a:rPr lang="en-GB" dirty="0"/>
              <a:t> </a:t>
            </a:r>
            <a:r>
              <a:rPr lang="en-GB" dirty="0" err="1"/>
              <a:t>শুরুতেই</a:t>
            </a:r>
            <a:r>
              <a:rPr lang="en-GB" dirty="0"/>
              <a:t> </a:t>
            </a:r>
            <a:r>
              <a:rPr lang="en-GB" dirty="0" err="1"/>
              <a:t>ভারতের</a:t>
            </a:r>
            <a:r>
              <a:rPr lang="en-GB" dirty="0"/>
              <a:t> </a:t>
            </a:r>
            <a:r>
              <a:rPr lang="en-GB" dirty="0" err="1"/>
              <a:t>বিভিন্ন</a:t>
            </a:r>
            <a:r>
              <a:rPr lang="en-GB" dirty="0"/>
              <a:t> </a:t>
            </a:r>
            <a:r>
              <a:rPr lang="en-GB" dirty="0" err="1"/>
              <a:t>স্থানে</a:t>
            </a:r>
            <a:r>
              <a:rPr lang="en-GB" dirty="0"/>
              <a:t> </a:t>
            </a:r>
            <a:r>
              <a:rPr lang="en-GB" dirty="0" err="1"/>
              <a:t>শিল্প</a:t>
            </a:r>
            <a:r>
              <a:rPr lang="en-GB" dirty="0"/>
              <a:t> </a:t>
            </a:r>
            <a:r>
              <a:rPr lang="en-GB" dirty="0" err="1"/>
              <a:t>সংস্কার</a:t>
            </a:r>
            <a:r>
              <a:rPr lang="en-GB" dirty="0"/>
              <a:t> </a:t>
            </a:r>
            <a:r>
              <a:rPr lang="en-GB" dirty="0" err="1"/>
              <a:t>সর্ম্পকে</a:t>
            </a:r>
            <a:r>
              <a:rPr lang="en-GB" dirty="0"/>
              <a:t> </a:t>
            </a:r>
            <a:r>
              <a:rPr lang="en-GB" dirty="0" err="1"/>
              <a:t>পরিচিতি</a:t>
            </a:r>
            <a:r>
              <a:rPr lang="en-GB" dirty="0"/>
              <a:t> </a:t>
            </a:r>
            <a:r>
              <a:rPr lang="en-GB" dirty="0" err="1"/>
              <a:t>লাভ</a:t>
            </a:r>
            <a:r>
              <a:rPr lang="en-GB" dirty="0"/>
              <a:t> </a:t>
            </a:r>
            <a:r>
              <a:rPr lang="en-GB" dirty="0" err="1"/>
              <a:t>করোর</a:t>
            </a:r>
            <a:r>
              <a:rPr lang="en-GB" dirty="0"/>
              <a:t> </a:t>
            </a:r>
            <a:r>
              <a:rPr lang="en-GB" dirty="0" err="1"/>
              <a:t>জন্য</a:t>
            </a:r>
            <a:r>
              <a:rPr lang="en-GB" dirty="0"/>
              <a:t> </a:t>
            </a:r>
            <a:r>
              <a:rPr lang="en-GB" dirty="0" err="1"/>
              <a:t>ভারত</a:t>
            </a:r>
            <a:r>
              <a:rPr lang="en-GB" dirty="0"/>
              <a:t> </a:t>
            </a:r>
            <a:r>
              <a:rPr lang="en-GB" dirty="0" err="1"/>
              <a:t>ভ্রমণে</a:t>
            </a:r>
            <a:r>
              <a:rPr lang="en-GB" dirty="0"/>
              <a:t> </a:t>
            </a:r>
            <a:r>
              <a:rPr lang="en-GB" dirty="0" err="1"/>
              <a:t>বেরিয়ে</a:t>
            </a:r>
            <a:r>
              <a:rPr lang="en-GB" dirty="0"/>
              <a:t> </a:t>
            </a:r>
            <a:r>
              <a:rPr lang="en-GB" dirty="0" err="1"/>
              <a:t>ছিলেন</a:t>
            </a:r>
            <a:r>
              <a:rPr lang="en-GB" dirty="0"/>
              <a:t>। </a:t>
            </a:r>
            <a:r>
              <a:rPr lang="en-GB" dirty="0" err="1"/>
              <a:t>তিন</a:t>
            </a:r>
            <a:r>
              <a:rPr lang="en-GB" dirty="0"/>
              <a:t> </a:t>
            </a:r>
            <a:r>
              <a:rPr lang="en-GB" dirty="0" err="1"/>
              <a:t>দশকের</a:t>
            </a:r>
            <a:r>
              <a:rPr lang="en-GB" dirty="0"/>
              <a:t> </a:t>
            </a:r>
            <a:r>
              <a:rPr lang="en-GB" dirty="0" err="1"/>
              <a:t>বেশি</a:t>
            </a:r>
            <a:r>
              <a:rPr lang="en-GB" dirty="0"/>
              <a:t> </a:t>
            </a:r>
            <a:r>
              <a:rPr lang="en-GB" dirty="0" err="1"/>
              <a:t>সময়</a:t>
            </a:r>
            <a:r>
              <a:rPr lang="en-GB" dirty="0"/>
              <a:t> </a:t>
            </a:r>
            <a:r>
              <a:rPr lang="en-GB" dirty="0" err="1"/>
              <a:t>ধরে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অজস্র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এঁকেছেন</a:t>
            </a:r>
            <a:r>
              <a:rPr lang="en-GB" dirty="0"/>
              <a:t>।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বিখ্যাত</a:t>
            </a:r>
            <a:r>
              <a:rPr lang="en-GB" dirty="0"/>
              <a:t> </a:t>
            </a:r>
            <a:r>
              <a:rPr lang="en-GB" dirty="0" err="1"/>
              <a:t>চিত্রগুলির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সাবেত্রী</a:t>
            </a:r>
            <a:r>
              <a:rPr lang="en-GB" dirty="0"/>
              <a:t> ও </a:t>
            </a:r>
            <a:r>
              <a:rPr lang="en-GB" dirty="0" err="1"/>
              <a:t>মস</a:t>
            </a:r>
            <a:r>
              <a:rPr lang="en-GB" dirty="0"/>
              <a:t>, </a:t>
            </a:r>
            <a:r>
              <a:rPr lang="en-GB" dirty="0" err="1"/>
              <a:t>গাজী</a:t>
            </a:r>
            <a:r>
              <a:rPr lang="en-GB" dirty="0"/>
              <a:t>, </a:t>
            </a:r>
            <a:r>
              <a:rPr lang="en-GB" dirty="0" err="1"/>
              <a:t>সতী</a:t>
            </a:r>
            <a:r>
              <a:rPr lang="en-GB" dirty="0"/>
              <a:t> </a:t>
            </a:r>
            <a:r>
              <a:rPr lang="en-GB" dirty="0" err="1"/>
              <a:t>প্রভৃতি</a:t>
            </a:r>
            <a:r>
              <a:rPr lang="en-GB" dirty="0"/>
              <a:t> </a:t>
            </a:r>
            <a:r>
              <a:rPr lang="en-GB" dirty="0" err="1"/>
              <a:t>উল্লেখযোগ্য</a:t>
            </a:r>
            <a:r>
              <a:rPr lang="en-GB" dirty="0"/>
              <a:t>। </a:t>
            </a:r>
            <a:r>
              <a:rPr lang="en-GB" dirty="0" err="1"/>
              <a:t>রবীন্দ্রনাথের</a:t>
            </a:r>
            <a:r>
              <a:rPr lang="en-GB" dirty="0"/>
              <a:t> </a:t>
            </a:r>
            <a:r>
              <a:rPr lang="en-GB" dirty="0" err="1"/>
              <a:t>সহজপাঠের</a:t>
            </a:r>
            <a:r>
              <a:rPr lang="en-GB" dirty="0"/>
              <a:t> </a:t>
            </a:r>
            <a:r>
              <a:rPr lang="en-GB" dirty="0" err="1"/>
              <a:t>ছবিগুলো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আঁকা</a:t>
            </a:r>
            <a:r>
              <a:rPr lang="en-GB" dirty="0"/>
              <a:t>। </a:t>
            </a:r>
            <a:r>
              <a:rPr lang="en-GB" dirty="0" err="1"/>
              <a:t>শিল্পগুর</a:t>
            </a:r>
            <a:r>
              <a:rPr lang="en-GB" dirty="0"/>
              <a:t> </a:t>
            </a:r>
            <a:r>
              <a:rPr lang="en-GB" dirty="0" err="1"/>
              <a:t>নন্দলাল</a:t>
            </a:r>
            <a:r>
              <a:rPr lang="en-GB" dirty="0"/>
              <a:t> </a:t>
            </a:r>
            <a:r>
              <a:rPr lang="en-GB" dirty="0" err="1"/>
              <a:t>বসু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শিল্পকর্মের</a:t>
            </a:r>
            <a:r>
              <a:rPr lang="en-GB" dirty="0"/>
              <a:t> </a:t>
            </a:r>
            <a:r>
              <a:rPr lang="en-GB" dirty="0" err="1"/>
              <a:t>স্বীকৃতি</a:t>
            </a:r>
            <a:r>
              <a:rPr lang="en-GB" dirty="0"/>
              <a:t> </a:t>
            </a:r>
            <a:r>
              <a:rPr lang="en-GB" dirty="0" err="1"/>
              <a:t>হিসাবে</a:t>
            </a:r>
            <a:r>
              <a:rPr lang="en-GB" dirty="0"/>
              <a:t> 1958 </a:t>
            </a:r>
            <a:r>
              <a:rPr lang="en-GB" dirty="0" err="1"/>
              <a:t>খ্রিস্টাব্দে</a:t>
            </a:r>
            <a:r>
              <a:rPr lang="en-GB" dirty="0"/>
              <a:t> ‘</a:t>
            </a:r>
            <a:r>
              <a:rPr lang="en-GB" dirty="0" err="1"/>
              <a:t>পদ্মবিভূষণ</a:t>
            </a:r>
            <a:r>
              <a:rPr lang="en-GB" dirty="0"/>
              <a:t>’ </a:t>
            </a:r>
            <a:r>
              <a:rPr lang="en-GB" dirty="0" err="1"/>
              <a:t>পুরস্কারে</a:t>
            </a:r>
            <a:r>
              <a:rPr lang="en-GB" dirty="0"/>
              <a:t> </a:t>
            </a:r>
            <a:r>
              <a:rPr lang="en-GB" dirty="0" err="1"/>
              <a:t>ভূষিত</a:t>
            </a:r>
            <a:r>
              <a:rPr lang="en-GB" dirty="0"/>
              <a:t> </a:t>
            </a:r>
            <a:r>
              <a:rPr lang="en-GB" dirty="0" err="1"/>
              <a:t>হন</a:t>
            </a:r>
            <a:r>
              <a:rPr lang="en-GB" dirty="0"/>
              <a:t>।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79D79D5-A007-0D97-3AD3-151E70F0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573" y="3428999"/>
            <a:ext cx="2004021" cy="34464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A4DBC51-3A6D-C05D-8BA3-D76F4E85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18" y="3194716"/>
            <a:ext cx="2050095" cy="36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6CBCA-7066-E2B9-66AF-C99DD001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err="1"/>
              <a:t>যামিনী</a:t>
            </a:r>
            <a:r>
              <a:rPr lang="en-GB" sz="4400" b="1" dirty="0"/>
              <a:t> </a:t>
            </a:r>
            <a:r>
              <a:rPr lang="en-GB" sz="4400" b="1" dirty="0" err="1"/>
              <a:t>রায়</a:t>
            </a:r>
            <a:r>
              <a:rPr lang="en-GB" sz="4400" b="1" dirty="0"/>
              <a:t> :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B1469-49C6-BBFC-2968-0584DEECF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237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বাকুড়া</a:t>
            </a:r>
            <a:r>
              <a:rPr lang="en-GB" dirty="0"/>
              <a:t> </a:t>
            </a:r>
            <a:r>
              <a:rPr lang="en-GB" dirty="0" err="1"/>
              <a:t>জেলায়</a:t>
            </a:r>
            <a:r>
              <a:rPr lang="en-GB" dirty="0"/>
              <a:t> </a:t>
            </a:r>
            <a:r>
              <a:rPr lang="en-GB" dirty="0" err="1"/>
              <a:t>বেলিয়াতোড়</a:t>
            </a:r>
            <a:r>
              <a:rPr lang="en-GB" dirty="0"/>
              <a:t> </a:t>
            </a:r>
            <a:r>
              <a:rPr lang="en-GB" dirty="0" err="1"/>
              <a:t>গ্ৰামে</a:t>
            </a:r>
            <a:r>
              <a:rPr lang="en-GB" dirty="0"/>
              <a:t>) </a:t>
            </a:r>
            <a:r>
              <a:rPr lang="en-GB" dirty="0" err="1"/>
              <a:t>জন্মগ্ৰহন</a:t>
            </a:r>
            <a:r>
              <a:rPr lang="en-GB" dirty="0"/>
              <a:t> </a:t>
            </a:r>
            <a:r>
              <a:rPr lang="en-GB" dirty="0" err="1"/>
              <a:t>করার</a:t>
            </a:r>
            <a:r>
              <a:rPr lang="en-GB" dirty="0"/>
              <a:t> </a:t>
            </a:r>
            <a:r>
              <a:rPr lang="en-GB" dirty="0" err="1"/>
              <a:t>সুবাদে</a:t>
            </a:r>
            <a:r>
              <a:rPr lang="en-GB" dirty="0"/>
              <a:t> </a:t>
            </a:r>
            <a:r>
              <a:rPr lang="en-GB" dirty="0" err="1"/>
              <a:t>ছোটো</a:t>
            </a:r>
            <a:r>
              <a:rPr lang="en-GB" dirty="0"/>
              <a:t>  </a:t>
            </a:r>
            <a:r>
              <a:rPr lang="en-GB" dirty="0" err="1"/>
              <a:t>বেলা</a:t>
            </a:r>
            <a:r>
              <a:rPr lang="en-GB" dirty="0"/>
              <a:t> </a:t>
            </a:r>
            <a:r>
              <a:rPr lang="en-GB" dirty="0" err="1"/>
              <a:t>থেকে</a:t>
            </a:r>
            <a:r>
              <a:rPr lang="en-GB" dirty="0"/>
              <a:t> </a:t>
            </a:r>
            <a:r>
              <a:rPr lang="en-GB" dirty="0" err="1"/>
              <a:t>গ্ৰামজ</a:t>
            </a:r>
            <a:r>
              <a:rPr lang="en-GB" dirty="0"/>
              <a:t> </a:t>
            </a:r>
            <a:r>
              <a:rPr lang="en-GB" dirty="0" err="1"/>
              <a:t>পরিবেশ</a:t>
            </a:r>
            <a:r>
              <a:rPr lang="en-GB" dirty="0"/>
              <a:t> </a:t>
            </a:r>
            <a:r>
              <a:rPr lang="en-GB" dirty="0" err="1"/>
              <a:t>সাম্য</a:t>
            </a:r>
            <a:r>
              <a:rPr lang="en-GB" dirty="0"/>
              <a:t> </a:t>
            </a:r>
            <a:r>
              <a:rPr lang="en-GB" dirty="0" err="1"/>
              <a:t>প্রকৃতিও</a:t>
            </a:r>
            <a:r>
              <a:rPr lang="en-GB" dirty="0"/>
              <a:t> </a:t>
            </a:r>
            <a:r>
              <a:rPr lang="en-GB" dirty="0" err="1"/>
              <a:t>মৃ</a:t>
            </a:r>
            <a:r>
              <a:rPr lang="en-GB" dirty="0"/>
              <a:t>ৎ </a:t>
            </a:r>
            <a:r>
              <a:rPr lang="en-GB" dirty="0" err="1"/>
              <a:t>শিল্পীদের</a:t>
            </a:r>
            <a:r>
              <a:rPr lang="en-GB" dirty="0"/>
              <a:t>    </a:t>
            </a:r>
            <a:r>
              <a:rPr lang="en-GB" dirty="0" err="1"/>
              <a:t>অতি</a:t>
            </a:r>
            <a:r>
              <a:rPr lang="en-GB" dirty="0"/>
              <a:t> </a:t>
            </a:r>
            <a:r>
              <a:rPr lang="en-GB" dirty="0" err="1"/>
              <a:t>সাধারণ</a:t>
            </a:r>
            <a:r>
              <a:rPr lang="en-GB" dirty="0"/>
              <a:t> </a:t>
            </a:r>
            <a:r>
              <a:rPr lang="en-GB" dirty="0" err="1"/>
              <a:t>অথচ</a:t>
            </a:r>
            <a:r>
              <a:rPr lang="en-GB" dirty="0"/>
              <a:t> </a:t>
            </a:r>
            <a:r>
              <a:rPr lang="en-GB" dirty="0" err="1"/>
              <a:t>মায়াময়</a:t>
            </a:r>
            <a:r>
              <a:rPr lang="en-GB" dirty="0"/>
              <a:t>  </a:t>
            </a:r>
            <a:r>
              <a:rPr lang="en-GB" dirty="0" err="1"/>
              <a:t>শিল্পকলা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শিল্পীমনকে</a:t>
            </a:r>
            <a:r>
              <a:rPr lang="en-GB" dirty="0"/>
              <a:t>  </a:t>
            </a:r>
            <a:r>
              <a:rPr lang="en-GB" dirty="0" err="1"/>
              <a:t>আশ্রিত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 ।</a:t>
            </a:r>
            <a:r>
              <a:rPr lang="en-GB" dirty="0" err="1"/>
              <a:t>লৌকিক</a:t>
            </a:r>
            <a:r>
              <a:rPr lang="en-GB" dirty="0"/>
              <a:t>  </a:t>
            </a:r>
            <a:r>
              <a:rPr lang="en-GB" dirty="0" err="1"/>
              <a:t>চিএকলাকে</a:t>
            </a:r>
            <a:r>
              <a:rPr lang="en-GB" dirty="0"/>
              <a:t>  </a:t>
            </a:r>
            <a:r>
              <a:rPr lang="en-GB" dirty="0" err="1"/>
              <a:t>আয়ত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 </a:t>
            </a:r>
            <a:r>
              <a:rPr lang="en-GB" dirty="0" err="1"/>
              <a:t>তাকে</a:t>
            </a:r>
            <a:r>
              <a:rPr lang="en-GB" dirty="0"/>
              <a:t>  </a:t>
            </a:r>
            <a:r>
              <a:rPr lang="en-GB" dirty="0" err="1"/>
              <a:t>নিজ</a:t>
            </a:r>
            <a:r>
              <a:rPr lang="en-GB" dirty="0"/>
              <a:t> </a:t>
            </a:r>
            <a:r>
              <a:rPr lang="en-GB" dirty="0" err="1"/>
              <a:t>চিএ</a:t>
            </a:r>
            <a:r>
              <a:rPr lang="en-GB" dirty="0"/>
              <a:t> </a:t>
            </a:r>
            <a:r>
              <a:rPr lang="en-GB" dirty="0" err="1"/>
              <a:t>চর্চা</a:t>
            </a:r>
            <a:r>
              <a:rPr lang="en-GB" dirty="0"/>
              <a:t> </a:t>
            </a:r>
            <a:r>
              <a:rPr lang="en-GB" dirty="0" err="1"/>
              <a:t>অংশ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 </a:t>
            </a:r>
            <a:r>
              <a:rPr lang="en-GB" dirty="0" err="1"/>
              <a:t>নিয়ে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চিএশিল্পী</a:t>
            </a:r>
            <a:r>
              <a:rPr lang="en-GB" dirty="0"/>
              <a:t> </a:t>
            </a:r>
            <a:r>
              <a:rPr lang="en-GB" dirty="0" err="1"/>
              <a:t>হিসেবে</a:t>
            </a:r>
            <a:r>
              <a:rPr lang="en-GB" dirty="0"/>
              <a:t>   </a:t>
            </a:r>
            <a:r>
              <a:rPr lang="en-GB" dirty="0" err="1"/>
              <a:t>পরিচয়</a:t>
            </a:r>
            <a:r>
              <a:rPr lang="en-GB" dirty="0"/>
              <a:t>  </a:t>
            </a:r>
            <a:r>
              <a:rPr lang="en-GB" dirty="0" err="1"/>
              <a:t>পান</a:t>
            </a:r>
            <a:r>
              <a:rPr lang="en-GB" dirty="0"/>
              <a:t>। </a:t>
            </a:r>
            <a:r>
              <a:rPr lang="en-GB" dirty="0" err="1"/>
              <a:t>স্কুলে</a:t>
            </a:r>
            <a:r>
              <a:rPr lang="en-GB" dirty="0"/>
              <a:t> </a:t>
            </a:r>
            <a:r>
              <a:rPr lang="en-GB" dirty="0" err="1"/>
              <a:t>পরাশানার</a:t>
            </a:r>
            <a:r>
              <a:rPr lang="en-GB" dirty="0"/>
              <a:t> </a:t>
            </a:r>
            <a:r>
              <a:rPr lang="en-GB" dirty="0" err="1"/>
              <a:t>পাঠচকিয়ে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কলকাতায়</a:t>
            </a:r>
            <a:r>
              <a:rPr lang="en-GB" dirty="0"/>
              <a:t> </a:t>
            </a:r>
            <a:r>
              <a:rPr lang="en-GB" dirty="0" err="1"/>
              <a:t>আট</a:t>
            </a:r>
            <a:r>
              <a:rPr lang="en-GB" dirty="0"/>
              <a:t> </a:t>
            </a:r>
            <a:r>
              <a:rPr lang="en-GB" dirty="0" err="1"/>
              <a:t>কলেজে</a:t>
            </a:r>
            <a:r>
              <a:rPr lang="en-GB" dirty="0"/>
              <a:t> </a:t>
            </a:r>
            <a:r>
              <a:rPr lang="en-GB" dirty="0" err="1"/>
              <a:t>ভর্তি</a:t>
            </a:r>
            <a:r>
              <a:rPr lang="en-GB" dirty="0"/>
              <a:t> </a:t>
            </a:r>
            <a:r>
              <a:rPr lang="en-GB" dirty="0" err="1"/>
              <a:t>হন</a:t>
            </a:r>
            <a:r>
              <a:rPr lang="en-GB" dirty="0"/>
              <a:t>। </a:t>
            </a:r>
            <a:r>
              <a:rPr lang="en-GB" dirty="0" err="1"/>
              <a:t>প্রথম</a:t>
            </a:r>
            <a:r>
              <a:rPr lang="en-GB" dirty="0"/>
              <a:t>  </a:t>
            </a:r>
            <a:r>
              <a:rPr lang="en-GB" dirty="0" err="1"/>
              <a:t>ব্রিটিশ</a:t>
            </a:r>
            <a:r>
              <a:rPr lang="en-GB" dirty="0"/>
              <a:t> </a:t>
            </a:r>
            <a:r>
              <a:rPr lang="en-GB" dirty="0" err="1"/>
              <a:t>অ্যকাডেমিক</a:t>
            </a:r>
            <a:r>
              <a:rPr lang="en-GB" dirty="0"/>
              <a:t> </a:t>
            </a:r>
            <a:r>
              <a:rPr lang="en-GB" dirty="0" err="1"/>
              <a:t>স্বাভাবিকতা</a:t>
            </a:r>
            <a:r>
              <a:rPr lang="en-GB" dirty="0"/>
              <a:t> </a:t>
            </a:r>
            <a:r>
              <a:rPr lang="en-GB" dirty="0" err="1"/>
              <a:t>বিরোধী</a:t>
            </a:r>
            <a:r>
              <a:rPr lang="en-GB" dirty="0"/>
              <a:t>  </a:t>
            </a:r>
            <a:r>
              <a:rPr lang="en-GB" dirty="0" err="1"/>
              <a:t>রীতিকে</a:t>
            </a:r>
            <a:r>
              <a:rPr lang="en-GB" dirty="0"/>
              <a:t> </a:t>
            </a:r>
            <a:r>
              <a:rPr lang="en-GB" dirty="0" err="1"/>
              <a:t>অনুসরণ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 </a:t>
            </a:r>
            <a:r>
              <a:rPr lang="en-GB" dirty="0" err="1"/>
              <a:t>পরে</a:t>
            </a:r>
            <a:r>
              <a:rPr lang="en-GB" dirty="0"/>
              <a:t> </a:t>
            </a:r>
            <a:r>
              <a:rPr lang="en-GB" dirty="0" err="1"/>
              <a:t>ফরাসি</a:t>
            </a:r>
            <a:r>
              <a:rPr lang="en-GB" dirty="0"/>
              <a:t> </a:t>
            </a:r>
            <a:r>
              <a:rPr lang="en-GB" dirty="0" err="1"/>
              <a:t>ইমপেশনিস্ট</a:t>
            </a:r>
            <a:r>
              <a:rPr lang="en-GB" dirty="0"/>
              <a:t> </a:t>
            </a:r>
            <a:r>
              <a:rPr lang="en-GB" dirty="0" err="1"/>
              <a:t>শিল্পী</a:t>
            </a:r>
            <a:r>
              <a:rPr lang="en-GB" dirty="0"/>
              <a:t> </a:t>
            </a:r>
            <a:r>
              <a:rPr lang="en-GB" dirty="0" err="1"/>
              <a:t>দের</a:t>
            </a:r>
            <a:r>
              <a:rPr lang="en-GB" dirty="0"/>
              <a:t> </a:t>
            </a:r>
            <a:r>
              <a:rPr lang="en-GB" dirty="0" err="1"/>
              <a:t>মতন</a:t>
            </a:r>
            <a:r>
              <a:rPr lang="en-GB" dirty="0"/>
              <a:t> </a:t>
            </a:r>
            <a:r>
              <a:rPr lang="en-GB" dirty="0" err="1"/>
              <a:t>শিল্পচর্চার</a:t>
            </a:r>
            <a:r>
              <a:rPr lang="en-GB" dirty="0"/>
              <a:t> </a:t>
            </a:r>
            <a:r>
              <a:rPr lang="en-GB" dirty="0" err="1"/>
              <a:t>শুরু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</a:t>
            </a:r>
            <a:r>
              <a:rPr lang="en-GB" dirty="0" err="1"/>
              <a:t>কন্তু</a:t>
            </a:r>
            <a:r>
              <a:rPr lang="en-GB" dirty="0"/>
              <a:t> </a:t>
            </a:r>
            <a:r>
              <a:rPr lang="en-GB" dirty="0" err="1"/>
              <a:t>কোথাও</a:t>
            </a:r>
            <a:r>
              <a:rPr lang="en-GB" dirty="0"/>
              <a:t>  </a:t>
            </a:r>
            <a:r>
              <a:rPr lang="en-GB" dirty="0" err="1"/>
              <a:t>মৌলিকতার</a:t>
            </a:r>
            <a:r>
              <a:rPr lang="en-GB" dirty="0"/>
              <a:t> </a:t>
            </a:r>
            <a:r>
              <a:rPr lang="en-GB" dirty="0" err="1"/>
              <a:t>প্রতিফলন</a:t>
            </a:r>
            <a:r>
              <a:rPr lang="en-GB" dirty="0"/>
              <a:t> </a:t>
            </a:r>
            <a:r>
              <a:rPr lang="en-GB" dirty="0" err="1"/>
              <a:t>না</a:t>
            </a:r>
            <a:r>
              <a:rPr lang="en-GB" dirty="0"/>
              <a:t> </a:t>
            </a:r>
            <a:r>
              <a:rPr lang="en-GB" dirty="0" err="1"/>
              <a:t>পেয়ে</a:t>
            </a:r>
            <a:r>
              <a:rPr lang="en-GB" dirty="0"/>
              <a:t>  </a:t>
            </a:r>
            <a:r>
              <a:rPr lang="en-GB" dirty="0" err="1"/>
              <a:t>পটচিত্রে</a:t>
            </a:r>
            <a:r>
              <a:rPr lang="en-GB" dirty="0"/>
              <a:t> </a:t>
            </a:r>
            <a:r>
              <a:rPr lang="en-GB" dirty="0" err="1"/>
              <a:t>আকৃষ্ট</a:t>
            </a:r>
            <a:r>
              <a:rPr lang="en-GB" dirty="0"/>
              <a:t> </a:t>
            </a:r>
            <a:r>
              <a:rPr lang="en-GB" dirty="0" err="1"/>
              <a:t>হন</a:t>
            </a:r>
            <a:r>
              <a:rPr lang="en-GB" dirty="0"/>
              <a:t>। </a:t>
            </a:r>
            <a:r>
              <a:rPr lang="en-GB" dirty="0" err="1"/>
              <a:t>যামিনী</a:t>
            </a:r>
            <a:r>
              <a:rPr lang="en-GB" dirty="0"/>
              <a:t>  </a:t>
            </a:r>
            <a:r>
              <a:rPr lang="en-GB" dirty="0" err="1"/>
              <a:t>রায়ের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গুলো</a:t>
            </a:r>
            <a:r>
              <a:rPr lang="en-GB" dirty="0"/>
              <a:t>  </a:t>
            </a:r>
            <a:r>
              <a:rPr lang="en-GB" dirty="0" err="1"/>
              <a:t>সমতল</a:t>
            </a:r>
            <a:r>
              <a:rPr lang="en-GB" dirty="0"/>
              <a:t> </a:t>
            </a:r>
            <a:r>
              <a:rPr lang="en-GB" dirty="0" err="1"/>
              <a:t>জলরঙে</a:t>
            </a:r>
            <a:r>
              <a:rPr lang="en-GB" dirty="0"/>
              <a:t> </a:t>
            </a:r>
            <a:r>
              <a:rPr lang="en-GB" dirty="0" err="1"/>
              <a:t>আঁকা</a:t>
            </a:r>
            <a:r>
              <a:rPr lang="en-GB" dirty="0"/>
              <a:t>। </a:t>
            </a:r>
            <a:r>
              <a:rPr lang="en-GB" dirty="0" err="1"/>
              <a:t>বিচিত্র</a:t>
            </a:r>
            <a:r>
              <a:rPr lang="en-GB" dirty="0"/>
              <a:t>  </a:t>
            </a:r>
            <a:r>
              <a:rPr lang="en-GB" dirty="0" err="1"/>
              <a:t>মানুষজন</a:t>
            </a:r>
            <a:r>
              <a:rPr lang="en-GB" dirty="0"/>
              <a:t>, </a:t>
            </a:r>
            <a:r>
              <a:rPr lang="en-GB" dirty="0" err="1"/>
              <a:t>পশুপাখির</a:t>
            </a:r>
            <a:r>
              <a:rPr lang="en-GB" dirty="0"/>
              <a:t>  </a:t>
            </a:r>
            <a:r>
              <a:rPr lang="en-GB" dirty="0" err="1"/>
              <a:t>অবস্থান</a:t>
            </a:r>
            <a:r>
              <a:rPr lang="en-GB" dirty="0"/>
              <a:t> </a:t>
            </a:r>
            <a:r>
              <a:rPr lang="en-GB" dirty="0" err="1"/>
              <a:t>পূর্ণ</a:t>
            </a:r>
            <a:r>
              <a:rPr lang="en-GB" dirty="0"/>
              <a:t>  </a:t>
            </a:r>
            <a:r>
              <a:rPr lang="en-GB" dirty="0" err="1"/>
              <a:t>পঠ</a:t>
            </a:r>
            <a:r>
              <a:rPr lang="en-GB" dirty="0"/>
              <a:t> </a:t>
            </a:r>
            <a:r>
              <a:rPr lang="en-GB" dirty="0" err="1"/>
              <a:t>জুরে</a:t>
            </a:r>
            <a:r>
              <a:rPr lang="en-GB" dirty="0"/>
              <a:t> </a:t>
            </a:r>
            <a:r>
              <a:rPr lang="en-GB" dirty="0" err="1"/>
              <a:t>লিলায়িত</a:t>
            </a:r>
            <a:r>
              <a:rPr lang="en-GB" dirty="0"/>
              <a:t> </a:t>
            </a:r>
            <a:r>
              <a:rPr lang="en-GB" dirty="0" err="1"/>
              <a:t>স্বচ্ছল</a:t>
            </a:r>
            <a:r>
              <a:rPr lang="en-GB" dirty="0"/>
              <a:t> </a:t>
            </a:r>
            <a:r>
              <a:rPr lang="en-GB" dirty="0" err="1"/>
              <a:t>স্থল</a:t>
            </a:r>
            <a:r>
              <a:rPr lang="en-GB" dirty="0"/>
              <a:t> </a:t>
            </a:r>
            <a:r>
              <a:rPr lang="en-GB" dirty="0" err="1"/>
              <a:t>তাদের</a:t>
            </a:r>
            <a:r>
              <a:rPr lang="en-GB" dirty="0"/>
              <a:t>  </a:t>
            </a:r>
            <a:r>
              <a:rPr lang="en-GB" dirty="0" err="1"/>
              <a:t>শরীরের</a:t>
            </a:r>
            <a:r>
              <a:rPr lang="en-GB" dirty="0"/>
              <a:t> </a:t>
            </a:r>
            <a:r>
              <a:rPr lang="en-GB" dirty="0" err="1"/>
              <a:t>বহিরেখা</a:t>
            </a:r>
            <a:r>
              <a:rPr lang="en-GB" dirty="0"/>
              <a:t> </a:t>
            </a:r>
            <a:r>
              <a:rPr lang="en-GB" dirty="0" err="1"/>
              <a:t>বরাবর</a:t>
            </a:r>
            <a:r>
              <a:rPr lang="en-GB" dirty="0"/>
              <a:t>  </a:t>
            </a:r>
            <a:r>
              <a:rPr lang="en-GB" dirty="0" err="1"/>
              <a:t>চিনে</a:t>
            </a:r>
            <a:r>
              <a:rPr lang="en-GB" dirty="0"/>
              <a:t> </a:t>
            </a:r>
            <a:r>
              <a:rPr lang="en-GB" dirty="0" err="1"/>
              <a:t>অঙ্কন</a:t>
            </a:r>
            <a:r>
              <a:rPr lang="en-GB" dirty="0"/>
              <a:t> </a:t>
            </a:r>
            <a:r>
              <a:rPr lang="en-GB" dirty="0" err="1"/>
              <a:t>করেছেন</a:t>
            </a:r>
            <a:r>
              <a:rPr lang="en-GB" dirty="0"/>
              <a:t> ।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ছবির</a:t>
            </a:r>
            <a:r>
              <a:rPr lang="en-GB" dirty="0"/>
              <a:t> </a:t>
            </a:r>
            <a:r>
              <a:rPr lang="en-GB" dirty="0" err="1"/>
              <a:t>বিষয়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 </a:t>
            </a:r>
            <a:r>
              <a:rPr lang="en-GB" dirty="0" err="1"/>
              <a:t>জিশুখৃষ্ট</a:t>
            </a:r>
            <a:r>
              <a:rPr lang="en-GB" dirty="0"/>
              <a:t> , </a:t>
            </a:r>
            <a:r>
              <a:rPr lang="en-GB" dirty="0" err="1"/>
              <a:t>আদিবাসী</a:t>
            </a:r>
            <a:r>
              <a:rPr lang="en-GB" dirty="0"/>
              <a:t> </a:t>
            </a:r>
            <a:r>
              <a:rPr lang="en-GB" dirty="0" err="1"/>
              <a:t>সমাজের</a:t>
            </a:r>
            <a:r>
              <a:rPr lang="en-GB" dirty="0"/>
              <a:t>  </a:t>
            </a:r>
            <a:r>
              <a:rPr lang="en-GB" dirty="0" err="1"/>
              <a:t>নারী</a:t>
            </a:r>
            <a:r>
              <a:rPr lang="en-GB" dirty="0"/>
              <a:t> </a:t>
            </a:r>
            <a:r>
              <a:rPr lang="en-GB" dirty="0" err="1"/>
              <a:t>পুরুষ</a:t>
            </a:r>
            <a:r>
              <a:rPr lang="en-GB" dirty="0"/>
              <a:t>, </a:t>
            </a:r>
            <a:r>
              <a:rPr lang="en-GB" dirty="0" err="1"/>
              <a:t>ছবির</a:t>
            </a:r>
            <a:r>
              <a:rPr lang="en-GB" dirty="0"/>
              <a:t> </a:t>
            </a:r>
            <a:r>
              <a:rPr lang="en-GB" dirty="0" err="1"/>
              <a:t>প্রধান</a:t>
            </a:r>
            <a:r>
              <a:rPr lang="en-GB" dirty="0"/>
              <a:t> </a:t>
            </a:r>
            <a:r>
              <a:rPr lang="en-GB" dirty="0" err="1"/>
              <a:t>বিষয়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। 1955 </a:t>
            </a:r>
            <a:r>
              <a:rPr lang="en-GB" dirty="0" err="1"/>
              <a:t>খ্রিস্টাব্দে</a:t>
            </a:r>
            <a:r>
              <a:rPr lang="en-GB" dirty="0"/>
              <a:t>. </a:t>
            </a:r>
            <a:r>
              <a:rPr lang="en-GB" dirty="0" err="1"/>
              <a:t>ভারতসরকারর</a:t>
            </a:r>
            <a:r>
              <a:rPr lang="en-GB" dirty="0"/>
              <a:t> </a:t>
            </a:r>
            <a:r>
              <a:rPr lang="en-GB" dirty="0" err="1"/>
              <a:t>তাঁকে</a:t>
            </a:r>
            <a:r>
              <a:rPr lang="en-GB" dirty="0"/>
              <a:t> </a:t>
            </a:r>
            <a:r>
              <a:rPr lang="en-GB" dirty="0" err="1"/>
              <a:t>পদ্মভূষণ</a:t>
            </a:r>
            <a:r>
              <a:rPr lang="en-GB" dirty="0"/>
              <a:t>  </a:t>
            </a:r>
            <a:r>
              <a:rPr lang="en-GB" dirty="0" err="1"/>
              <a:t>উপধিত</a:t>
            </a:r>
            <a:r>
              <a:rPr lang="en-GB" dirty="0"/>
              <a:t> </a:t>
            </a:r>
            <a:r>
              <a:rPr lang="en-GB" dirty="0" err="1"/>
              <a:t>সম্মানিত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স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হয়ে</a:t>
            </a:r>
            <a:r>
              <a:rPr lang="en-GB" dirty="0"/>
              <a:t> </a:t>
            </a:r>
            <a:r>
              <a:rPr lang="en-GB" dirty="0" err="1"/>
              <a:t>উঠেছিলেন</a:t>
            </a:r>
            <a:r>
              <a:rPr lang="en-GB" dirty="0"/>
              <a:t> </a:t>
            </a:r>
            <a:r>
              <a:rPr lang="en-GB" dirty="0" err="1"/>
              <a:t>সমকালিন</a:t>
            </a:r>
            <a:r>
              <a:rPr lang="en-GB" dirty="0"/>
              <a:t> </a:t>
            </a:r>
            <a:r>
              <a:rPr lang="en-GB" dirty="0" err="1"/>
              <a:t>শিল্পী</a:t>
            </a:r>
            <a:r>
              <a:rPr lang="en-GB" dirty="0"/>
              <a:t> </a:t>
            </a:r>
            <a:r>
              <a:rPr lang="en-GB" dirty="0" err="1"/>
              <a:t>দের</a:t>
            </a:r>
            <a:r>
              <a:rPr lang="en-GB" dirty="0"/>
              <a:t>  </a:t>
            </a:r>
            <a:r>
              <a:rPr lang="en-GB" dirty="0" err="1"/>
              <a:t>চেয়ে</a:t>
            </a:r>
            <a:r>
              <a:rPr lang="en-GB" dirty="0"/>
              <a:t> </a:t>
            </a:r>
            <a:r>
              <a:rPr lang="en-GB" dirty="0" err="1"/>
              <a:t>এক</a:t>
            </a:r>
            <a:r>
              <a:rPr lang="en-GB" dirty="0"/>
              <a:t> </a:t>
            </a:r>
            <a:r>
              <a:rPr lang="en-GB" dirty="0" err="1"/>
              <a:t>স্বতন্ত্র</a:t>
            </a:r>
            <a:r>
              <a:rPr lang="en-GB" dirty="0"/>
              <a:t> </a:t>
            </a:r>
            <a:r>
              <a:rPr lang="en-GB" dirty="0" err="1"/>
              <a:t>সময়ের</a:t>
            </a:r>
            <a:r>
              <a:rPr lang="en-GB" dirty="0"/>
              <a:t> </a:t>
            </a:r>
            <a:r>
              <a:rPr lang="en-GB" dirty="0" err="1"/>
              <a:t>চিএকর।ফলে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বিশাল</a:t>
            </a:r>
            <a:r>
              <a:rPr lang="en-GB" dirty="0"/>
              <a:t>  </a:t>
            </a:r>
            <a:r>
              <a:rPr lang="en-GB" dirty="0" err="1"/>
              <a:t>গুনধারী</a:t>
            </a:r>
            <a:r>
              <a:rPr lang="en-GB" dirty="0"/>
              <a:t> </a:t>
            </a:r>
            <a:r>
              <a:rPr lang="en-GB" dirty="0" err="1"/>
              <a:t>চিএশিল্পী</a:t>
            </a:r>
            <a:r>
              <a:rPr lang="en-GB" dirty="0"/>
              <a:t> </a:t>
            </a:r>
            <a:r>
              <a:rPr lang="en-GB" dirty="0" err="1"/>
              <a:t>যামিনীল</a:t>
            </a:r>
            <a:r>
              <a:rPr lang="en-GB" dirty="0"/>
              <a:t> </a:t>
            </a:r>
            <a:r>
              <a:rPr lang="en-GB" dirty="0" err="1"/>
              <a:t>রায়</a:t>
            </a:r>
            <a:r>
              <a:rPr lang="en-GB" dirty="0"/>
              <a:t> 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অপরূপ</a:t>
            </a:r>
            <a:r>
              <a:rPr lang="en-GB" dirty="0"/>
              <a:t> </a:t>
            </a:r>
            <a:r>
              <a:rPr lang="en-GB" dirty="0" err="1"/>
              <a:t>চিএঅঙ্কনের</a:t>
            </a:r>
            <a:r>
              <a:rPr lang="en-GB" dirty="0"/>
              <a:t> </a:t>
            </a:r>
            <a:r>
              <a:rPr lang="en-GB" dirty="0" err="1"/>
              <a:t>মাধ্যমে</a:t>
            </a:r>
            <a:r>
              <a:rPr lang="en-GB" dirty="0"/>
              <a:t> </a:t>
            </a:r>
            <a:r>
              <a:rPr lang="en-GB" dirty="0" err="1"/>
              <a:t>বাঙালির</a:t>
            </a:r>
            <a:r>
              <a:rPr lang="en-GB" dirty="0"/>
              <a:t> </a:t>
            </a:r>
            <a:r>
              <a:rPr lang="en-GB" dirty="0" err="1"/>
              <a:t>হৃদয়ে</a:t>
            </a:r>
            <a:r>
              <a:rPr lang="en-GB" dirty="0"/>
              <a:t>   </a:t>
            </a:r>
            <a:r>
              <a:rPr lang="en-GB" dirty="0" err="1"/>
              <a:t>এক</a:t>
            </a:r>
            <a:r>
              <a:rPr lang="en-GB" dirty="0"/>
              <a:t> </a:t>
            </a:r>
            <a:r>
              <a:rPr lang="en-GB" dirty="0" err="1"/>
              <a:t>ভালোবাসার</a:t>
            </a:r>
            <a:r>
              <a:rPr lang="en-GB" dirty="0"/>
              <a:t> </a:t>
            </a:r>
            <a:r>
              <a:rPr lang="en-GB" dirty="0" err="1"/>
              <a:t>জায়গা</a:t>
            </a:r>
            <a:r>
              <a:rPr lang="en-GB" dirty="0"/>
              <a:t> </a:t>
            </a:r>
            <a:r>
              <a:rPr lang="en-GB" dirty="0" err="1"/>
              <a:t>সৃষ্টি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 </a:t>
            </a:r>
            <a:r>
              <a:rPr lang="en-GB" dirty="0" err="1"/>
              <a:t>নিতে</a:t>
            </a:r>
            <a:r>
              <a:rPr lang="en-GB" dirty="0"/>
              <a:t> </a:t>
            </a:r>
            <a:r>
              <a:rPr lang="en-GB" dirty="0" err="1"/>
              <a:t>পেরেছেন</a:t>
            </a:r>
            <a:r>
              <a:rPr lang="en-GB" dirty="0"/>
              <a:t>।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0B35FD3-7C84-4FE9-EAA4-4951B551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21" y="5053143"/>
            <a:ext cx="2904435" cy="166198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B2340A9-A050-6C6A-02AF-5DCB9EBD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13" y="4972246"/>
            <a:ext cx="2798768" cy="177686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4E402EF-CE73-4CB5-C42F-5917543A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100" y="4941634"/>
            <a:ext cx="3421512" cy="1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2ADFB-076D-E3A8-6C9B-CE569B28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/>
              <a:t> </a:t>
            </a:r>
            <a:r>
              <a:rPr lang="en-GB" b="1"/>
              <a:t>রাজা রবিবর্মা: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72119-A845-0FD1-20A0-35F56F4A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4276"/>
            <a:ext cx="8596668" cy="3880773"/>
          </a:xfrm>
        </p:spPr>
        <p:txBody>
          <a:bodyPr/>
          <a:lstStyle/>
          <a:p>
            <a:r>
              <a:rPr lang="en-GB" dirty="0" err="1"/>
              <a:t>উনিশ</a:t>
            </a:r>
            <a:r>
              <a:rPr lang="en-GB" dirty="0"/>
              <a:t> </a:t>
            </a:r>
            <a:r>
              <a:rPr lang="en-GB" dirty="0" err="1"/>
              <a:t>শতকের</a:t>
            </a:r>
            <a:r>
              <a:rPr lang="en-GB" dirty="0"/>
              <a:t> </a:t>
            </a:r>
            <a:r>
              <a:rPr lang="en-GB" dirty="0" err="1"/>
              <a:t>দ্বিতীয়ার্ধে</a:t>
            </a:r>
            <a:r>
              <a:rPr lang="en-GB" dirty="0"/>
              <a:t> </a:t>
            </a:r>
            <a:r>
              <a:rPr lang="en-GB" dirty="0" err="1"/>
              <a:t>ভারতের</a:t>
            </a:r>
            <a:r>
              <a:rPr lang="en-GB" dirty="0"/>
              <a:t> </a:t>
            </a:r>
            <a:r>
              <a:rPr lang="en-GB" dirty="0" err="1"/>
              <a:t>বিভিন্ন</a:t>
            </a:r>
            <a:r>
              <a:rPr lang="en-GB" dirty="0"/>
              <a:t> </a:t>
            </a:r>
            <a:r>
              <a:rPr lang="en-GB" dirty="0" err="1"/>
              <a:t>স্থানে</a:t>
            </a:r>
            <a:r>
              <a:rPr lang="en-GB" dirty="0"/>
              <a:t> </a:t>
            </a:r>
            <a:r>
              <a:rPr lang="en-GB" dirty="0" err="1"/>
              <a:t>ইউরোপীয়</a:t>
            </a:r>
            <a:r>
              <a:rPr lang="en-GB" dirty="0"/>
              <a:t> </a:t>
            </a:r>
            <a:r>
              <a:rPr lang="en-GB" dirty="0" err="1"/>
              <a:t>রীতিতে</a:t>
            </a:r>
            <a:r>
              <a:rPr lang="en-GB" dirty="0"/>
              <a:t> </a:t>
            </a:r>
            <a:r>
              <a:rPr lang="en-GB" dirty="0" err="1"/>
              <a:t>জল</a:t>
            </a:r>
            <a:r>
              <a:rPr lang="en-GB" dirty="0"/>
              <a:t> ও </a:t>
            </a:r>
            <a:r>
              <a:rPr lang="en-GB" dirty="0" err="1"/>
              <a:t>তেলরঙে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আঁকা</a:t>
            </a:r>
            <a:r>
              <a:rPr lang="en-GB" dirty="0"/>
              <a:t> </a:t>
            </a:r>
            <a:r>
              <a:rPr lang="en-GB" dirty="0" err="1"/>
              <a:t>হতে</a:t>
            </a:r>
            <a:r>
              <a:rPr lang="en-GB" dirty="0"/>
              <a:t> </a:t>
            </a:r>
            <a:r>
              <a:rPr lang="en-GB" dirty="0" err="1"/>
              <a:t>থাকে</a:t>
            </a:r>
            <a:r>
              <a:rPr lang="en-GB" dirty="0"/>
              <a:t>। </a:t>
            </a:r>
            <a:r>
              <a:rPr lang="en-GB" dirty="0" err="1"/>
              <a:t>তেলরঙে</a:t>
            </a:r>
            <a:r>
              <a:rPr lang="en-GB" dirty="0"/>
              <a:t> </a:t>
            </a:r>
            <a:r>
              <a:rPr lang="en-GB" dirty="0" err="1"/>
              <a:t>যেসব</a:t>
            </a:r>
            <a:r>
              <a:rPr lang="en-GB" dirty="0"/>
              <a:t> </a:t>
            </a:r>
            <a:r>
              <a:rPr lang="en-GB" dirty="0" err="1"/>
              <a:t>শিল্পী</a:t>
            </a:r>
            <a:r>
              <a:rPr lang="en-GB" dirty="0"/>
              <a:t> </a:t>
            </a:r>
            <a:r>
              <a:rPr lang="en-GB" dirty="0" err="1"/>
              <a:t>খাতিলাভ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 </a:t>
            </a:r>
            <a:r>
              <a:rPr lang="en-GB" dirty="0" err="1"/>
              <a:t>তাদের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উল্লেখযোগ</a:t>
            </a:r>
            <a:r>
              <a:rPr lang="en-GB" dirty="0"/>
              <a:t>। </a:t>
            </a:r>
            <a:r>
              <a:rPr lang="en-GB" dirty="0" err="1"/>
              <a:t>ছিলেন</a:t>
            </a:r>
            <a:r>
              <a:rPr lang="en-GB" dirty="0"/>
              <a:t>  </a:t>
            </a:r>
            <a:r>
              <a:rPr lang="en-GB" dirty="0" err="1"/>
              <a:t>ত্রিবাঙ্কুরের</a:t>
            </a:r>
            <a:r>
              <a:rPr lang="en-GB" dirty="0"/>
              <a:t> </a:t>
            </a:r>
            <a:r>
              <a:rPr lang="en-GB" dirty="0" err="1"/>
              <a:t>রাজার</a:t>
            </a:r>
            <a:r>
              <a:rPr lang="en-GB" dirty="0"/>
              <a:t> </a:t>
            </a:r>
            <a:r>
              <a:rPr lang="en-GB" dirty="0" err="1"/>
              <a:t>আত্মীয়</a:t>
            </a:r>
            <a:r>
              <a:rPr lang="en-GB" dirty="0"/>
              <a:t> </a:t>
            </a:r>
            <a:r>
              <a:rPr lang="en-GB" dirty="0" err="1"/>
              <a:t>রাজা</a:t>
            </a:r>
            <a:r>
              <a:rPr lang="en-GB" dirty="0"/>
              <a:t> </a:t>
            </a:r>
            <a:r>
              <a:rPr lang="en-GB" dirty="0" err="1"/>
              <a:t>রবিবর্মা</a:t>
            </a:r>
            <a:r>
              <a:rPr lang="en-GB" dirty="0"/>
              <a:t>।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অজস্র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এঁকেছিলেন</a:t>
            </a:r>
            <a:r>
              <a:rPr lang="en-GB" dirty="0"/>
              <a:t>। </a:t>
            </a:r>
            <a:r>
              <a:rPr lang="en-GB" dirty="0" err="1"/>
              <a:t>প্রতিকৃতি</a:t>
            </a:r>
            <a:r>
              <a:rPr lang="en-GB" dirty="0"/>
              <a:t> ও </a:t>
            </a:r>
            <a:r>
              <a:rPr lang="en-GB" dirty="0" err="1"/>
              <a:t>প্রাকৃতিক</a:t>
            </a:r>
            <a:r>
              <a:rPr lang="en-GB" dirty="0"/>
              <a:t> </a:t>
            </a:r>
            <a:r>
              <a:rPr lang="en-GB" dirty="0" err="1"/>
              <a:t>দৃশ্য</a:t>
            </a:r>
            <a:r>
              <a:rPr lang="en-GB" dirty="0"/>
              <a:t> </a:t>
            </a:r>
            <a:r>
              <a:rPr lang="en-GB" dirty="0" err="1"/>
              <a:t>উভয়</a:t>
            </a:r>
            <a:r>
              <a:rPr lang="en-GB" dirty="0"/>
              <a:t> </a:t>
            </a:r>
            <a:r>
              <a:rPr lang="en-GB" dirty="0" err="1"/>
              <a:t>ধরনের</a:t>
            </a:r>
            <a:r>
              <a:rPr lang="en-GB" dirty="0"/>
              <a:t> </a:t>
            </a:r>
            <a:r>
              <a:rPr lang="en-GB" dirty="0" err="1"/>
              <a:t>ছবিতেই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দক্ষতা</a:t>
            </a:r>
            <a:r>
              <a:rPr lang="en-GB" dirty="0"/>
              <a:t> </a:t>
            </a:r>
            <a:r>
              <a:rPr lang="en-GB" dirty="0" err="1"/>
              <a:t>ফুটে</a:t>
            </a:r>
            <a:r>
              <a:rPr lang="en-GB" dirty="0"/>
              <a:t> </a:t>
            </a:r>
            <a:r>
              <a:rPr lang="en-GB" dirty="0" err="1"/>
              <a:t>ওঠে</a:t>
            </a:r>
            <a:r>
              <a:rPr lang="en-GB" dirty="0"/>
              <a:t>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আঁকার</a:t>
            </a:r>
            <a:r>
              <a:rPr lang="en-GB" dirty="0"/>
              <a:t> </a:t>
            </a:r>
            <a:r>
              <a:rPr lang="en-GB" dirty="0" err="1"/>
              <a:t>কাজে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সহকর্মী</a:t>
            </a:r>
            <a:r>
              <a:rPr lang="en-GB" dirty="0"/>
              <a:t> </a:t>
            </a:r>
            <a:r>
              <a:rPr lang="en-GB" dirty="0" err="1"/>
              <a:t>ছিলেন</a:t>
            </a:r>
            <a:r>
              <a:rPr lang="en-GB" dirty="0"/>
              <a:t> </a:t>
            </a:r>
            <a:r>
              <a:rPr lang="en-GB" dirty="0" err="1"/>
              <a:t>রাজা</a:t>
            </a:r>
            <a:r>
              <a:rPr lang="en-GB" dirty="0"/>
              <a:t> </a:t>
            </a:r>
            <a:r>
              <a:rPr lang="en-GB" dirty="0" err="1"/>
              <a:t>রাজবর্মা</a:t>
            </a:r>
            <a:r>
              <a:rPr lang="en-GB" dirty="0"/>
              <a:t>। </a:t>
            </a:r>
            <a:r>
              <a:rPr lang="en-GB" dirty="0" err="1"/>
              <a:t>ধনী</a:t>
            </a:r>
            <a:r>
              <a:rPr lang="en-GB" dirty="0"/>
              <a:t> ও </a:t>
            </a:r>
            <a:r>
              <a:rPr lang="en-GB" dirty="0" err="1"/>
              <a:t>রাজকীয়</a:t>
            </a:r>
            <a:r>
              <a:rPr lang="en-GB" dirty="0"/>
              <a:t> </a:t>
            </a:r>
            <a:r>
              <a:rPr lang="en-GB" dirty="0" err="1"/>
              <a:t>পৃষ্ঠপোষকতার</a:t>
            </a:r>
            <a:r>
              <a:rPr lang="en-GB" dirty="0"/>
              <a:t> </a:t>
            </a:r>
            <a:r>
              <a:rPr lang="en-GB" dirty="0" err="1"/>
              <a:t>কারণে</a:t>
            </a:r>
            <a:r>
              <a:rPr lang="en-GB" dirty="0"/>
              <a:t> </a:t>
            </a:r>
            <a:r>
              <a:rPr lang="en-GB" dirty="0" err="1"/>
              <a:t>রবিবমরি</a:t>
            </a:r>
            <a:r>
              <a:rPr lang="en-GB" dirty="0"/>
              <a:t> </a:t>
            </a:r>
            <a:r>
              <a:rPr lang="en-GB" dirty="0" err="1"/>
              <a:t>তেলরঙের</a:t>
            </a:r>
            <a:r>
              <a:rPr lang="en-GB" dirty="0"/>
              <a:t> </a:t>
            </a:r>
            <a:r>
              <a:rPr lang="en-GB" dirty="0" err="1"/>
              <a:t>পোট্রেটগুলি</a:t>
            </a:r>
            <a:r>
              <a:rPr lang="en-GB" dirty="0"/>
              <a:t> </a:t>
            </a:r>
            <a:r>
              <a:rPr lang="en-GB" dirty="0" err="1"/>
              <a:t>বেশি</a:t>
            </a:r>
            <a:r>
              <a:rPr lang="en-GB" dirty="0"/>
              <a:t> </a:t>
            </a:r>
            <a:r>
              <a:rPr lang="en-GB" dirty="0" err="1"/>
              <a:t>খ্যাতি</a:t>
            </a:r>
            <a:r>
              <a:rPr lang="en-GB" dirty="0"/>
              <a:t> </a:t>
            </a:r>
            <a:r>
              <a:rPr lang="en-GB" dirty="0" err="1"/>
              <a:t>অর্জন</a:t>
            </a:r>
            <a:r>
              <a:rPr lang="en-GB" dirty="0"/>
              <a:t> </a:t>
            </a:r>
            <a:r>
              <a:rPr lang="en-GB" dirty="0" err="1"/>
              <a:t>করেছিল</a:t>
            </a:r>
            <a:r>
              <a:rPr lang="en-GB" dirty="0"/>
              <a:t>। </a:t>
            </a:r>
            <a:r>
              <a:rPr lang="en-GB" dirty="0" err="1"/>
              <a:t>তবে</a:t>
            </a:r>
            <a:r>
              <a:rPr lang="en-GB" dirty="0"/>
              <a:t> </a:t>
            </a:r>
            <a:r>
              <a:rPr lang="en-GB" dirty="0" err="1"/>
              <a:t>পৃষ্ঠপোষক</a:t>
            </a:r>
            <a:r>
              <a:rPr lang="en-GB" dirty="0"/>
              <a:t>- </a:t>
            </a:r>
            <a:r>
              <a:rPr lang="en-GB" dirty="0" err="1"/>
              <a:t>দের</a:t>
            </a:r>
            <a:r>
              <a:rPr lang="en-GB" dirty="0"/>
              <a:t> </a:t>
            </a:r>
            <a:r>
              <a:rPr lang="en-GB" dirty="0" err="1"/>
              <a:t>চাহিদা</a:t>
            </a:r>
            <a:r>
              <a:rPr lang="en-GB" dirty="0"/>
              <a:t> </a:t>
            </a:r>
            <a:r>
              <a:rPr lang="en-GB" dirty="0" err="1"/>
              <a:t>অনুযায়ী</a:t>
            </a:r>
            <a:r>
              <a:rPr lang="en-GB" dirty="0"/>
              <a:t> </a:t>
            </a:r>
            <a:r>
              <a:rPr lang="en-GB" dirty="0" err="1"/>
              <a:t>তিনি</a:t>
            </a:r>
            <a:r>
              <a:rPr lang="en-GB" dirty="0"/>
              <a:t> </a:t>
            </a:r>
            <a:r>
              <a:rPr lang="en-GB" dirty="0" err="1"/>
              <a:t>হিন্দুপুরাণ</a:t>
            </a:r>
            <a:r>
              <a:rPr lang="en-GB" dirty="0"/>
              <a:t> ও </a:t>
            </a:r>
            <a:r>
              <a:rPr lang="en-GB" dirty="0" err="1"/>
              <a:t>দেবদেবী</a:t>
            </a:r>
            <a:r>
              <a:rPr lang="en-GB" dirty="0"/>
              <a:t> </a:t>
            </a:r>
            <a:r>
              <a:rPr lang="en-GB" dirty="0" err="1"/>
              <a:t>বিষয়ক</a:t>
            </a:r>
            <a:r>
              <a:rPr lang="en-GB" dirty="0"/>
              <a:t> </a:t>
            </a:r>
            <a:r>
              <a:rPr lang="en-GB" dirty="0" err="1"/>
              <a:t>ছবি</a:t>
            </a:r>
            <a:r>
              <a:rPr lang="en-GB" dirty="0"/>
              <a:t> </a:t>
            </a:r>
            <a:r>
              <a:rPr lang="en-GB" dirty="0" err="1"/>
              <a:t>আঁকায়</a:t>
            </a:r>
            <a:r>
              <a:rPr lang="en-GB" dirty="0"/>
              <a:t> </a:t>
            </a:r>
            <a:r>
              <a:rPr lang="en-GB" dirty="0" err="1"/>
              <a:t>মন</a:t>
            </a:r>
            <a:r>
              <a:rPr lang="en-GB" dirty="0"/>
              <a:t> </a:t>
            </a:r>
            <a:r>
              <a:rPr lang="en-GB" dirty="0" err="1"/>
              <a:t>দেন</a:t>
            </a:r>
            <a:r>
              <a:rPr lang="en-GB" dirty="0"/>
              <a:t>। </a:t>
            </a:r>
            <a:r>
              <a:rPr lang="en-GB" dirty="0" err="1"/>
              <a:t>রবিবামার</a:t>
            </a:r>
            <a:r>
              <a:rPr lang="en-GB" dirty="0"/>
              <a:t> </a:t>
            </a:r>
            <a:r>
              <a:rPr lang="en-GB" dirty="0" err="1"/>
              <a:t>আঁকা</a:t>
            </a:r>
            <a:r>
              <a:rPr lang="en-GB" dirty="0"/>
              <a:t> </a:t>
            </a:r>
            <a:r>
              <a:rPr lang="en-GB" dirty="0" err="1"/>
              <a:t>ছবিগুলির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উল্লেখযোগ্য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‘</a:t>
            </a:r>
            <a:r>
              <a:rPr lang="en-GB" dirty="0" err="1"/>
              <a:t>শকুন্তলার</a:t>
            </a:r>
            <a:r>
              <a:rPr lang="en-GB" dirty="0"/>
              <a:t> </a:t>
            </a:r>
            <a:r>
              <a:rPr lang="en-GB" dirty="0" err="1"/>
              <a:t>পত্রলিখন</a:t>
            </a:r>
            <a:r>
              <a:rPr lang="en-GB" dirty="0"/>
              <a:t>’, ‘</a:t>
            </a:r>
            <a:r>
              <a:rPr lang="en-GB" dirty="0" err="1"/>
              <a:t>সীতাহরণ</a:t>
            </a:r>
            <a:r>
              <a:rPr lang="en-GB" dirty="0"/>
              <a:t>’, ‘</a:t>
            </a:r>
            <a:r>
              <a:rPr lang="en-GB" dirty="0" err="1"/>
              <a:t>শকুন্তলা</a:t>
            </a:r>
            <a:r>
              <a:rPr lang="en-GB" dirty="0"/>
              <a:t>’, ‘</a:t>
            </a:r>
            <a:r>
              <a:rPr lang="en-GB" dirty="0" err="1"/>
              <a:t>কৌরব</a:t>
            </a:r>
            <a:r>
              <a:rPr lang="en-GB" dirty="0"/>
              <a:t> </a:t>
            </a:r>
            <a:r>
              <a:rPr lang="en-GB" dirty="0" err="1"/>
              <a:t>সভায়</a:t>
            </a:r>
            <a:r>
              <a:rPr lang="en-GB" dirty="0"/>
              <a:t> </a:t>
            </a:r>
            <a:r>
              <a:rPr lang="en-GB" dirty="0" err="1"/>
              <a:t>শ্রীকৃষ্ণ</a:t>
            </a:r>
            <a:r>
              <a:rPr lang="en-GB" dirty="0"/>
              <a:t>’, ‘</a:t>
            </a:r>
            <a:r>
              <a:rPr lang="en-GB" dirty="0" err="1"/>
              <a:t>গণপত্তি</a:t>
            </a:r>
            <a:r>
              <a:rPr lang="en-GB" dirty="0"/>
              <a:t>’, ‘</a:t>
            </a:r>
            <a:r>
              <a:rPr lang="en-GB" dirty="0" err="1"/>
              <a:t>সীতা</a:t>
            </a:r>
            <a:r>
              <a:rPr lang="en-GB" dirty="0"/>
              <a:t>’, ‘</a:t>
            </a:r>
            <a:r>
              <a:rPr lang="en-GB" dirty="0" err="1"/>
              <a:t>সরস্বতী</a:t>
            </a:r>
            <a:r>
              <a:rPr lang="en-GB" dirty="0"/>
              <a:t>’, ‘</a:t>
            </a:r>
            <a:r>
              <a:rPr lang="en-GB" dirty="0" err="1"/>
              <a:t>লক্ষ্মী</a:t>
            </a:r>
            <a:r>
              <a:rPr lang="en-GB" dirty="0"/>
              <a:t> </a:t>
            </a:r>
            <a:r>
              <a:rPr lang="en-GB" dirty="0" err="1"/>
              <a:t>ইত্যাদি</a:t>
            </a:r>
            <a:r>
              <a:rPr lang="en-GB" dirty="0"/>
              <a:t>।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জীবনের</a:t>
            </a:r>
            <a:r>
              <a:rPr lang="en-GB" dirty="0"/>
              <a:t> </a:t>
            </a:r>
            <a:r>
              <a:rPr lang="en-GB" dirty="0" err="1"/>
              <a:t>শ্রেষ্ঠতম</a:t>
            </a:r>
            <a:r>
              <a:rPr lang="en-GB" dirty="0"/>
              <a:t> </a:t>
            </a:r>
            <a:r>
              <a:rPr lang="en-GB" dirty="0" err="1"/>
              <a:t>শিল্পকর্ম</a:t>
            </a:r>
            <a:r>
              <a:rPr lang="en-GB" dirty="0"/>
              <a:t> </a:t>
            </a:r>
            <a:r>
              <a:rPr lang="en-GB" dirty="0" err="1"/>
              <a:t>রামকুণ্ণ</a:t>
            </a:r>
            <a:r>
              <a:rPr lang="en-GB" dirty="0"/>
              <a:t> </a:t>
            </a:r>
            <a:r>
              <a:rPr lang="en-GB" dirty="0" err="1"/>
              <a:t>মিশনের</a:t>
            </a:r>
            <a:r>
              <a:rPr lang="en-GB" dirty="0"/>
              <a:t> </a:t>
            </a:r>
            <a:r>
              <a:rPr lang="en-GB" dirty="0" err="1"/>
              <a:t>প্রতীক</a:t>
            </a:r>
            <a:r>
              <a:rPr lang="en-GB" dirty="0"/>
              <a:t> </a:t>
            </a:r>
            <a:r>
              <a:rPr lang="en-GB" dirty="0" err="1"/>
              <a:t>চিহ্ন</a:t>
            </a:r>
            <a:r>
              <a:rPr lang="en-GB" dirty="0"/>
              <a:t> </a:t>
            </a:r>
            <a:r>
              <a:rPr lang="en-GB" dirty="0" err="1"/>
              <a:t>অঙ্কন</a:t>
            </a:r>
            <a:r>
              <a:rPr lang="en-GB" dirty="0"/>
              <a:t>। </a:t>
            </a:r>
            <a:r>
              <a:rPr lang="en-GB" dirty="0" err="1"/>
              <a:t>বিভিন্ন</a:t>
            </a:r>
            <a:r>
              <a:rPr lang="en-GB" dirty="0"/>
              <a:t> </a:t>
            </a:r>
            <a:r>
              <a:rPr lang="en-GB" dirty="0" err="1"/>
              <a:t>রাজদরবারে</a:t>
            </a:r>
            <a:r>
              <a:rPr lang="en-GB" dirty="0"/>
              <a:t> </a:t>
            </a:r>
            <a:r>
              <a:rPr lang="en-GB" dirty="0" err="1"/>
              <a:t>রাজা-মহারাজা</a:t>
            </a:r>
            <a:r>
              <a:rPr lang="en-GB" dirty="0"/>
              <a:t> ও </a:t>
            </a:r>
            <a:r>
              <a:rPr lang="en-GB" dirty="0" err="1"/>
              <a:t>গণ্যমান্য</a:t>
            </a:r>
            <a:r>
              <a:rPr lang="en-GB" dirty="0"/>
              <a:t> </a:t>
            </a:r>
            <a:r>
              <a:rPr lang="en-GB" dirty="0" err="1"/>
              <a:t>ব্যাক্তিদের</a:t>
            </a:r>
            <a:r>
              <a:rPr lang="en-GB" dirty="0"/>
              <a:t> </a:t>
            </a:r>
            <a:r>
              <a:rPr lang="en-GB" dirty="0" err="1"/>
              <a:t>প্রতিকৃতি</a:t>
            </a:r>
            <a:r>
              <a:rPr lang="en-GB" dirty="0"/>
              <a:t> </a:t>
            </a:r>
            <a:r>
              <a:rPr lang="en-GB" dirty="0" err="1"/>
              <a:t>আজও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শিল্পসত্ত্বার</a:t>
            </a:r>
            <a:r>
              <a:rPr lang="en-GB" dirty="0"/>
              <a:t> </a:t>
            </a:r>
            <a:r>
              <a:rPr lang="en-GB" dirty="0" err="1"/>
              <a:t>সাক্ষর</a:t>
            </a:r>
            <a:r>
              <a:rPr lang="en-GB" dirty="0"/>
              <a:t> </a:t>
            </a:r>
            <a:r>
              <a:rPr lang="en-GB" dirty="0" err="1"/>
              <a:t>বহন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।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4ACDF9-A6C7-1A8F-914E-1AF26B826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50" y="4279634"/>
            <a:ext cx="2033056" cy="253143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D01B682-5D17-980C-A665-BF8C29C0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265" y="4264609"/>
            <a:ext cx="1484047" cy="25879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596BC5B-11CA-CE07-C88F-CCA504B9B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105" y="4282636"/>
            <a:ext cx="1918051" cy="25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617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Office PowerPoint</Application>
  <PresentationFormat>Custom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PowerPoint Presentation</vt:lpstr>
      <vt:lpstr>PowerPoint Presentation</vt:lpstr>
      <vt:lpstr>রবীন্দ্রনাথ ঠাকুর:</vt:lpstr>
      <vt:lpstr>অবনীন্দ্রনাথ ঠাকুর :</vt:lpstr>
      <vt:lpstr>  গগনেন্দ্রনাথ ঠাকুর  :</vt:lpstr>
      <vt:lpstr>রামকিঙ্কর বেইজ :</vt:lpstr>
      <vt:lpstr>নন্দলাল বসু :</vt:lpstr>
      <vt:lpstr>যামিনী রায় :</vt:lpstr>
      <vt:lpstr> রাজা রবিবর্মা: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User</dc:creator>
  <cp:lastModifiedBy>User</cp:lastModifiedBy>
  <cp:revision>36</cp:revision>
  <dcterms:created xsi:type="dcterms:W3CDTF">2023-07-08T07:02:38Z</dcterms:created>
  <dcterms:modified xsi:type="dcterms:W3CDTF">2023-11-07T13:14:16Z</dcterms:modified>
</cp:coreProperties>
</file>